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72" r:id="rId1"/>
    <p:sldMasterId id="2147483685" r:id="rId2"/>
  </p:sldMasterIdLst>
  <p:notesMasterIdLst>
    <p:notesMasterId r:id="rId40"/>
  </p:notesMasterIdLst>
  <p:sldIdLst>
    <p:sldId id="256" r:id="rId3"/>
    <p:sldId id="341" r:id="rId4"/>
    <p:sldId id="365" r:id="rId5"/>
    <p:sldId id="404" r:id="rId6"/>
    <p:sldId id="406" r:id="rId7"/>
    <p:sldId id="351" r:id="rId8"/>
    <p:sldId id="402" r:id="rId9"/>
    <p:sldId id="370" r:id="rId10"/>
    <p:sldId id="373" r:id="rId11"/>
    <p:sldId id="356" r:id="rId12"/>
    <p:sldId id="400" r:id="rId13"/>
    <p:sldId id="374" r:id="rId14"/>
    <p:sldId id="383" r:id="rId15"/>
    <p:sldId id="375" r:id="rId16"/>
    <p:sldId id="376" r:id="rId17"/>
    <p:sldId id="379" r:id="rId18"/>
    <p:sldId id="384" r:id="rId19"/>
    <p:sldId id="385" r:id="rId20"/>
    <p:sldId id="386" r:id="rId21"/>
    <p:sldId id="388" r:id="rId22"/>
    <p:sldId id="390" r:id="rId23"/>
    <p:sldId id="389" r:id="rId24"/>
    <p:sldId id="378" r:id="rId25"/>
    <p:sldId id="393" r:id="rId26"/>
    <p:sldId id="401" r:id="rId27"/>
    <p:sldId id="394" r:id="rId28"/>
    <p:sldId id="396" r:id="rId29"/>
    <p:sldId id="397" r:id="rId30"/>
    <p:sldId id="382" r:id="rId31"/>
    <p:sldId id="398" r:id="rId32"/>
    <p:sldId id="296" r:id="rId33"/>
    <p:sldId id="303" r:id="rId34"/>
    <p:sldId id="297" r:id="rId35"/>
    <p:sldId id="315" r:id="rId36"/>
    <p:sldId id="399" r:id="rId37"/>
    <p:sldId id="405" r:id="rId38"/>
    <p:sldId id="300" r:id="rId3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9FF"/>
    <a:srgbClr val="0000CD"/>
    <a:srgbClr val="D91919"/>
    <a:srgbClr val="96F0EC"/>
    <a:srgbClr val="F2F2F2"/>
    <a:srgbClr val="D9D9D9"/>
    <a:srgbClr val="4D4D4D"/>
    <a:srgbClr val="B9F5F2"/>
    <a:srgbClr val="EDBAB1"/>
    <a:srgbClr val="E49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7942" autoAdjust="0"/>
    <p:restoredTop sz="57308" autoAdjust="0"/>
  </p:normalViewPr>
  <p:slideViewPr>
    <p:cSldViewPr>
      <p:cViewPr varScale="1">
        <p:scale>
          <a:sx n="106" d="100"/>
          <a:sy n="106" d="100"/>
        </p:scale>
        <p:origin x="2646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403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776"/>
    </p:cViewPr>
  </p:sorterViewPr>
  <p:notesViewPr>
    <p:cSldViewPr>
      <p:cViewPr varScale="1">
        <p:scale>
          <a:sx n="141" d="100"/>
          <a:sy n="141" d="100"/>
        </p:scale>
        <p:origin x="4590" y="126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2F667F-1591-4534-B71C-9D6ED6079A6B}" type="datetimeFigureOut">
              <a:rPr lang="en-US" smtClean="0"/>
              <a:t>8/4/2016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032A84-510E-40A1-9667-CB11AD20C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916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841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82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87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742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40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3675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64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6114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0822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44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296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64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6098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849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5469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9515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696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65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428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this is what we have: </a:t>
            </a:r>
          </a:p>
          <a:p>
            <a:r>
              <a:rPr lang="en-US" dirty="0" smtClean="0"/>
              <a:t>On the left side</a:t>
            </a:r>
            <a:r>
              <a:rPr lang="en-US" baseline="0" dirty="0" smtClean="0"/>
              <a:t> we have the standard relaxation, which is slow but very tight.</a:t>
            </a:r>
          </a:p>
          <a:p>
            <a:r>
              <a:rPr lang="en-US" baseline="0" dirty="0" smtClean="0"/>
              <a:t>On the other hand we have the efficient relaxation which faster since we have much smaller constraints, but is it as tight?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088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178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15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576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8097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82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005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356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72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2022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794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45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462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83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434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78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18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032A84-510E-40A1-9667-CB11AD20C66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589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4135"/>
            <a:ext cx="10464800" cy="1927225"/>
          </a:xfrm>
        </p:spPr>
        <p:txBody>
          <a:bodyPr anchor="b">
            <a:noAutofit/>
          </a:bodyPr>
          <a:lstStyle>
            <a:lvl1pPr>
              <a:defRPr sz="5400" cap="none" baseline="0"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208843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28D080B7-85D0-4FD4-9F74-CE1C1EB95158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684453CD-0032-4DE7-977E-100CA68322B5}" type="slidenum">
              <a:rPr lang="he-IL" smtClean="0"/>
              <a:pPr/>
              <a:t>‹#›</a:t>
            </a:fld>
            <a:endParaRPr lang="he-IL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2177394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43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D4D7F5C-0325-42B5-956B-B6513EDE0460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4453CD-0032-4DE7-977E-100CA68322B5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7554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FCA32B5-CD6B-4EF2-B7E6-B9D920B08AF7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4453CD-0032-4DE7-977E-100CA68322B5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7937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E40451-19A0-4398-B142-E08A1CA648C8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4453CD-0032-4DE7-977E-100CA68322B5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68368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 algn="ctr">
              <a:buNone/>
              <a:defRPr sz="21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214B483-3DEB-474E-9B7B-CAE621C8988B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EDEF03-F831-4EEA-B2C2-1A3B41BA3D9C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755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28B822-BDB9-41C4-83AA-54A090FFFAE3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EDEF03-F831-4EEA-B2C2-1A3B41BA3D9C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94187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2423"/>
            <a:ext cx="10515600" cy="2851208"/>
          </a:xfrm>
        </p:spPr>
        <p:txBody>
          <a:bodyPr anchor="b">
            <a:normAutofit/>
          </a:bodyPr>
          <a:lstStyle>
            <a:lvl1pPr>
              <a:defRPr sz="45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52635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00407A-D185-4F5F-A499-BC9041A76A16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EDEF03-F831-4EEA-B2C2-1A3B41BA3D9C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8012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2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2"/>
            <a:ext cx="5181600" cy="43513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D3F10E0-C3FA-401A-9E26-CD221C95173F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EDEF03-F831-4EEA-B2C2-1A3B41BA3D9C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2129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2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2"/>
            <a:ext cx="5156200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7552"/>
            <a:ext cx="5181601" cy="36805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807D568-7154-4B16-9EA7-2F8FABFA975E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EDEF03-F831-4EEA-B2C2-1A3B41BA3D9C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62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F96E6B-BBF6-4186-97E8-6C8FC7242584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EDEF03-F831-4EEA-B2C2-1A3B41BA3D9C}" type="slidenum">
              <a:rPr lang="he-IL" smtClean="0"/>
              <a:pPr/>
              <a:t>‹#›</a:t>
            </a:fld>
            <a:endParaRPr lang="he-IL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FE8B141-57ED-4560-94F8-86ACF6826CF7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EDEF03-F831-4EEA-B2C2-1A3B41BA3D9C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07798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6541"/>
            <a:ext cx="10464800" cy="1927225"/>
          </a:xfrm>
        </p:spPr>
        <p:txBody>
          <a:bodyPr anchor="b">
            <a:noAutofit/>
          </a:bodyPr>
          <a:lstStyle>
            <a:lvl1pPr>
              <a:defRPr sz="540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25014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40AC97-57A3-4003-B443-1DE86F014F6E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4453CD-0032-4DE7-977E-100CA68322B5}" type="slidenum">
              <a:rPr lang="he-IL" smtClean="0"/>
              <a:pPr/>
              <a:t>‹#›</a:t>
            </a:fld>
            <a:endParaRPr lang="he-IL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214346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220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2"/>
            <a:ext cx="3931920" cy="1600197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BBBA56-01E2-4DA5-9C24-ECCD2A96E012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EDEF03-F831-4EEA-B2C2-1A3B41BA3D9C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60842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DE28C6E-32DC-4296-95D0-BBF19904D6E6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EDEF03-F831-4EEA-B2C2-1A3B41BA3D9C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312733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9CA950-8377-4FD7-A5FB-7C6177CCC537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EDEF03-F831-4EEA-B2C2-1A3B41BA3D9C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618769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0362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0364"/>
            <a:ext cx="7734300" cy="581183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FF09B0A-1B95-41BF-BDDF-E54A16F5602B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9EDEF03-F831-4EEA-B2C2-1A3B41BA3D9C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2844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 rtl="0">
              <a:defRPr>
                <a:latin typeface="Calibri" panose="020F050202020403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l" rtl="0">
              <a:defRPr>
                <a:latin typeface="Calibri" panose="020F0502020204030204" pitchFamily="34" charset="0"/>
              </a:defRPr>
            </a:lvl1pPr>
            <a:lvl2pPr algn="l" rtl="0">
              <a:defRPr>
                <a:latin typeface="Calibri" panose="020F0502020204030204" pitchFamily="34" charset="0"/>
              </a:defRPr>
            </a:lvl2pPr>
            <a:lvl3pPr algn="l" rtl="0">
              <a:defRPr>
                <a:latin typeface="Calibri" panose="020F0502020204030204" pitchFamily="34" charset="0"/>
              </a:defRPr>
            </a:lvl3pPr>
            <a:lvl4pPr algn="l" rtl="0">
              <a:defRPr>
                <a:latin typeface="Calibri" panose="020F0502020204030204" pitchFamily="34" charset="0"/>
              </a:defRPr>
            </a:lvl4pPr>
            <a:lvl5pPr algn="l" rtl="0"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88C5085-FA57-4273-AB44-793FD6B03076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4453CD-0032-4DE7-977E-100CA68322B5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4577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E5D4D62-D5D3-4EA4-B7DA-DA6E0610BD3C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4453CD-0032-4DE7-977E-100CA68322B5}" type="slidenum">
              <a:rPr lang="he-IL" smtClean="0"/>
              <a:pPr/>
              <a:t>‹#›</a:t>
            </a:fld>
            <a:endParaRPr lang="he-IL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627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915F4D1-2709-4C97-BD56-F2F00EA6D2B4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4453CD-0032-4DE7-977E-100CA68322B5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88302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AE14F73-54E9-4668-B496-85760878D584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4453CD-0032-4DE7-977E-100CA68322B5}" type="slidenum">
              <a:rPr lang="he-IL" smtClean="0"/>
              <a:pPr/>
              <a:t>‹#›</a:t>
            </a:fld>
            <a:endParaRPr lang="he-IL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912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EFE55DE-04E4-47FC-BA17-356D8CCC676E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4453CD-0032-4DE7-977E-100CA68322B5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48164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2C3C75D-6858-4306-ABCB-CDC387AFB738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4453CD-0032-4DE7-977E-100CA68322B5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96125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0AB0D45-89A2-440A-9F80-BB002F52723C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he-I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4453CD-0032-4DE7-977E-100CA68322B5}" type="slidenum">
              <a:rPr lang="he-IL" smtClean="0"/>
              <a:pPr/>
              <a:t>‹#›</a:t>
            </a:fld>
            <a:endParaRPr lang="he-IL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954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 Light" panose="020F0302020204030204" pitchFamily="34" charset="0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latin typeface="Calibri Light" panose="020F030202020403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  <a:latin typeface="Calibri Light" panose="020F0302020204030204" pitchFamily="34" charset="0"/>
              </a:defRPr>
            </a:lvl1pPr>
          </a:lstStyle>
          <a:p>
            <a:fld id="{28575BFB-D7F5-442A-8291-3F08AE88BAA8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  <a:latin typeface="Calibri Light" panose="020F0302020204030204" pitchFamily="34" charset="0"/>
              </a:defRPr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  <a:latin typeface="Calibri Light" panose="020F0302020204030204" pitchFamily="34" charset="0"/>
              </a:defRPr>
            </a:lvl1pPr>
          </a:lstStyle>
          <a:p>
            <a:fld id="{684453CD-0032-4DE7-977E-100CA68322B5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75551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1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18288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457200" indent="-182880" algn="r" defTabSz="914400" rtl="1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731520" indent="-182880" algn="r" defTabSz="914400" rtl="1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0058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1188720" indent="-137160" algn="r" defTabSz="914400" rtl="1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137160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r" defTabSz="914400" rtl="1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2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C169FA91-41A3-4C9C-A4BA-23122F08AA8B}" type="datetime8">
              <a:rPr lang="he-IL" smtClean="0"/>
              <a:t>04 אוגוסט 16</a:t>
            </a:fld>
            <a:endParaRPr lang="he-IL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2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he-I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DEF03-F831-4EEA-B2C2-1A3B41BA3D9C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08928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685800" rtl="1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r" defTabSz="685800" rtl="1" eaLnBrk="1" latinLnBrk="0" hangingPunct="1">
        <a:lnSpc>
          <a:spcPct val="90000"/>
        </a:lnSpc>
        <a:spcBef>
          <a:spcPts val="750"/>
        </a:spcBef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r" defTabSz="685800" rtl="1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r" defTabSz="685800" rtl="1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r" defTabSz="685800" rtl="1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r" defTabSz="685800" rtl="1" eaLnBrk="1" latinLnBrk="0" hangingPunct="1">
        <a:lnSpc>
          <a:spcPct val="90000"/>
        </a:lnSpc>
        <a:spcBef>
          <a:spcPts val="375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r" defTabSz="685800" rtl="1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r" defTabSz="685800" rtl="1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r" defTabSz="685800" rtl="1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r" defTabSz="685800" rtl="1" eaLnBrk="1" latinLnBrk="0" hangingPunct="1">
        <a:spcBef>
          <a:spcPct val="20000"/>
        </a:spcBef>
        <a:buFont typeface="Wingdings 2" pitchFamily="18" charset="2"/>
        <a:buChar char="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r" defTabSz="685800" rtl="1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5" Type="http://schemas.openxmlformats.org/officeDocument/2006/relationships/image" Target="../media/image270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30.png"/><Relationship Id="rId7" Type="http://schemas.openxmlformats.org/officeDocument/2006/relationships/image" Target="../media/image340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0.png"/><Relationship Id="rId18" Type="http://schemas.openxmlformats.org/officeDocument/2006/relationships/image" Target="../media/image49.png"/><Relationship Id="rId3" Type="http://schemas.openxmlformats.org/officeDocument/2006/relationships/image" Target="../media/image330.png"/><Relationship Id="rId7" Type="http://schemas.openxmlformats.org/officeDocument/2006/relationships/image" Target="../media/image38.png"/><Relationship Id="rId12" Type="http://schemas.openxmlformats.org/officeDocument/2006/relationships/image" Target="../media/image430.png"/><Relationship Id="rId17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.png"/><Relationship Id="rId11" Type="http://schemas.openxmlformats.org/officeDocument/2006/relationships/image" Target="../media/image420.png"/><Relationship Id="rId5" Type="http://schemas.openxmlformats.org/officeDocument/2006/relationships/image" Target="../media/image340.png"/><Relationship Id="rId15" Type="http://schemas.openxmlformats.org/officeDocument/2006/relationships/image" Target="../media/image460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0.png"/><Relationship Id="rId18" Type="http://schemas.openxmlformats.org/officeDocument/2006/relationships/image" Target="../media/image51.png"/><Relationship Id="rId3" Type="http://schemas.openxmlformats.org/officeDocument/2006/relationships/image" Target="../media/image330.png"/><Relationship Id="rId7" Type="http://schemas.openxmlformats.org/officeDocument/2006/relationships/image" Target="../media/image38.png"/><Relationship Id="rId12" Type="http://schemas.openxmlformats.org/officeDocument/2006/relationships/image" Target="../media/image430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0.png"/><Relationship Id="rId11" Type="http://schemas.openxmlformats.org/officeDocument/2006/relationships/image" Target="../media/image420.png"/><Relationship Id="rId5" Type="http://schemas.openxmlformats.org/officeDocument/2006/relationships/image" Target="../media/image340.png"/><Relationship Id="rId15" Type="http://schemas.openxmlformats.org/officeDocument/2006/relationships/image" Target="../media/image460.png"/><Relationship Id="rId10" Type="http://schemas.openxmlformats.org/officeDocument/2006/relationships/image" Target="../media/image41.png"/><Relationship Id="rId19" Type="http://schemas.openxmlformats.org/officeDocument/2006/relationships/image" Target="../media/image52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0.png"/><Relationship Id="rId18" Type="http://schemas.openxmlformats.org/officeDocument/2006/relationships/image" Target="../media/image520.png"/><Relationship Id="rId3" Type="http://schemas.openxmlformats.org/officeDocument/2006/relationships/image" Target="../media/image330.png"/><Relationship Id="rId7" Type="http://schemas.openxmlformats.org/officeDocument/2006/relationships/image" Target="../media/image39.png"/><Relationship Id="rId12" Type="http://schemas.openxmlformats.org/officeDocument/2006/relationships/image" Target="../media/image440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0.png"/><Relationship Id="rId5" Type="http://schemas.openxmlformats.org/officeDocument/2006/relationships/image" Target="../media/image350.png"/><Relationship Id="rId15" Type="http://schemas.openxmlformats.org/officeDocument/2006/relationships/image" Target="../media/image470.png"/><Relationship Id="rId10" Type="http://schemas.openxmlformats.org/officeDocument/2006/relationships/image" Target="../media/image420.png"/><Relationship Id="rId19" Type="http://schemas.openxmlformats.org/officeDocument/2006/relationships/image" Target="../media/image53.png"/><Relationship Id="rId4" Type="http://schemas.openxmlformats.org/officeDocument/2006/relationships/image" Target="../media/image340.png"/><Relationship Id="rId9" Type="http://schemas.openxmlformats.org/officeDocument/2006/relationships/image" Target="../media/image41.png"/><Relationship Id="rId14" Type="http://schemas.openxmlformats.org/officeDocument/2006/relationships/image" Target="../media/image46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0.png"/><Relationship Id="rId3" Type="http://schemas.openxmlformats.org/officeDocument/2006/relationships/image" Target="../media/image330.png"/><Relationship Id="rId7" Type="http://schemas.openxmlformats.org/officeDocument/2006/relationships/image" Target="../media/image39.png"/><Relationship Id="rId12" Type="http://schemas.openxmlformats.org/officeDocument/2006/relationships/image" Target="../media/image440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0.png"/><Relationship Id="rId5" Type="http://schemas.openxmlformats.org/officeDocument/2006/relationships/image" Target="../media/image350.png"/><Relationship Id="rId15" Type="http://schemas.openxmlformats.org/officeDocument/2006/relationships/image" Target="../media/image470.png"/><Relationship Id="rId10" Type="http://schemas.openxmlformats.org/officeDocument/2006/relationships/image" Target="../media/image420.png"/><Relationship Id="rId4" Type="http://schemas.openxmlformats.org/officeDocument/2006/relationships/image" Target="../media/image340.png"/><Relationship Id="rId9" Type="http://schemas.openxmlformats.org/officeDocument/2006/relationships/image" Target="../media/image41.png"/><Relationship Id="rId14" Type="http://schemas.openxmlformats.org/officeDocument/2006/relationships/image" Target="../media/image4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0.png"/><Relationship Id="rId18" Type="http://schemas.openxmlformats.org/officeDocument/2006/relationships/image" Target="../media/image57.png"/><Relationship Id="rId7" Type="http://schemas.openxmlformats.org/officeDocument/2006/relationships/image" Target="../media/image39.png"/><Relationship Id="rId12" Type="http://schemas.openxmlformats.org/officeDocument/2006/relationships/image" Target="../media/image440.png"/><Relationship Id="rId17" Type="http://schemas.openxmlformats.org/officeDocument/2006/relationships/image" Target="../media/image5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0.png"/><Relationship Id="rId5" Type="http://schemas.openxmlformats.org/officeDocument/2006/relationships/image" Target="../media/image350.png"/><Relationship Id="rId15" Type="http://schemas.openxmlformats.org/officeDocument/2006/relationships/image" Target="../media/image470.png"/><Relationship Id="rId10" Type="http://schemas.openxmlformats.org/officeDocument/2006/relationships/image" Target="../media/image420.png"/><Relationship Id="rId19" Type="http://schemas.openxmlformats.org/officeDocument/2006/relationships/image" Target="../media/image58.png"/><Relationship Id="rId4" Type="http://schemas.openxmlformats.org/officeDocument/2006/relationships/image" Target="../media/image340.png"/><Relationship Id="rId9" Type="http://schemas.openxmlformats.org/officeDocument/2006/relationships/image" Target="../media/image41.png"/><Relationship Id="rId14" Type="http://schemas.openxmlformats.org/officeDocument/2006/relationships/image" Target="../media/image46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0.png"/><Relationship Id="rId3" Type="http://schemas.openxmlformats.org/officeDocument/2006/relationships/image" Target="../media/image581.png"/><Relationship Id="rId7" Type="http://schemas.openxmlformats.org/officeDocument/2006/relationships/image" Target="../media/image39.png"/><Relationship Id="rId12" Type="http://schemas.openxmlformats.org/officeDocument/2006/relationships/image" Target="../media/image440.png"/><Relationship Id="rId17" Type="http://schemas.openxmlformats.org/officeDocument/2006/relationships/image" Target="../media/image58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0.png"/><Relationship Id="rId5" Type="http://schemas.openxmlformats.org/officeDocument/2006/relationships/image" Target="../media/image350.png"/><Relationship Id="rId15" Type="http://schemas.openxmlformats.org/officeDocument/2006/relationships/image" Target="../media/image470.png"/><Relationship Id="rId10" Type="http://schemas.openxmlformats.org/officeDocument/2006/relationships/image" Target="../media/image420.png"/><Relationship Id="rId4" Type="http://schemas.openxmlformats.org/officeDocument/2006/relationships/image" Target="../media/image340.png"/><Relationship Id="rId9" Type="http://schemas.openxmlformats.org/officeDocument/2006/relationships/image" Target="../media/image41.png"/><Relationship Id="rId14" Type="http://schemas.openxmlformats.org/officeDocument/2006/relationships/image" Target="../media/image46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0.png"/><Relationship Id="rId7" Type="http://schemas.openxmlformats.org/officeDocument/2006/relationships/image" Target="../media/image39.png"/><Relationship Id="rId12" Type="http://schemas.openxmlformats.org/officeDocument/2006/relationships/image" Target="../media/image440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5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11" Type="http://schemas.openxmlformats.org/officeDocument/2006/relationships/image" Target="../media/image430.png"/><Relationship Id="rId5" Type="http://schemas.openxmlformats.org/officeDocument/2006/relationships/image" Target="../media/image350.png"/><Relationship Id="rId15" Type="http://schemas.openxmlformats.org/officeDocument/2006/relationships/image" Target="../media/image470.png"/><Relationship Id="rId10" Type="http://schemas.openxmlformats.org/officeDocument/2006/relationships/image" Target="../media/image420.png"/><Relationship Id="rId4" Type="http://schemas.openxmlformats.org/officeDocument/2006/relationships/image" Target="../media/image340.png"/><Relationship Id="rId9" Type="http://schemas.openxmlformats.org/officeDocument/2006/relationships/image" Target="../media/image41.png"/><Relationship Id="rId14" Type="http://schemas.openxmlformats.org/officeDocument/2006/relationships/image" Target="../media/image4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" Type="http://schemas.openxmlformats.org/officeDocument/2006/relationships/image" Target="../media/image59.png"/><Relationship Id="rId21" Type="http://schemas.openxmlformats.org/officeDocument/2006/relationships/image" Target="../media/image78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72.png"/><Relationship Id="rId20" Type="http://schemas.openxmlformats.org/officeDocument/2006/relationships/image" Target="../media/image7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1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80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6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isdom.weizmann.ac.il/~haggaim/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0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>
                <a:cs typeface="Calibri" panose="020F0502020204030204" pitchFamily="34" charset="0"/>
              </a:rPr>
              <a:t>Point registration via efficient convex relaxation</a:t>
            </a:r>
            <a:endParaRPr lang="he-IL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271464" y="4617132"/>
            <a:ext cx="10591649" cy="2318822"/>
          </a:xfrm>
        </p:spPr>
        <p:txBody>
          <a:bodyPr>
            <a:normAutofit/>
          </a:bodyPr>
          <a:lstStyle/>
          <a:p>
            <a:pPr rtl="0"/>
            <a:r>
              <a:rPr lang="en-US" dirty="0">
                <a:cs typeface="Calibri" panose="020F0502020204030204" pitchFamily="34" charset="0"/>
              </a:rPr>
              <a:t>Haggai </a:t>
            </a:r>
            <a:r>
              <a:rPr lang="en-US" dirty="0" smtClean="0">
                <a:cs typeface="Calibri" panose="020F0502020204030204" pitchFamily="34" charset="0"/>
              </a:rPr>
              <a:t>Maron,  </a:t>
            </a:r>
            <a:r>
              <a:rPr lang="en-US" dirty="0" err="1" smtClean="0">
                <a:cs typeface="Calibri" panose="020F0502020204030204" pitchFamily="34" charset="0"/>
              </a:rPr>
              <a:t>Nadav</a:t>
            </a:r>
            <a:r>
              <a:rPr lang="en-US" dirty="0" smtClean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Dym</a:t>
            </a:r>
            <a:r>
              <a:rPr lang="en-US" dirty="0">
                <a:cs typeface="Calibri" panose="020F0502020204030204" pitchFamily="34" charset="0"/>
              </a:rPr>
              <a:t>, </a:t>
            </a:r>
            <a:r>
              <a:rPr lang="en-US" dirty="0" smtClean="0">
                <a:cs typeface="Calibri" panose="020F0502020204030204" pitchFamily="34" charset="0"/>
              </a:rPr>
              <a:t> </a:t>
            </a:r>
            <a:r>
              <a:rPr lang="en-US" dirty="0" err="1" smtClean="0">
                <a:cs typeface="Calibri" panose="020F0502020204030204" pitchFamily="34" charset="0"/>
              </a:rPr>
              <a:t>Itay</a:t>
            </a:r>
            <a:r>
              <a:rPr lang="en-US" dirty="0" smtClean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Kezurer</a:t>
            </a:r>
            <a:r>
              <a:rPr lang="en-US" dirty="0">
                <a:cs typeface="Calibri" panose="020F0502020204030204" pitchFamily="34" charset="0"/>
              </a:rPr>
              <a:t>, </a:t>
            </a:r>
            <a:r>
              <a:rPr lang="en-US" dirty="0" smtClean="0">
                <a:cs typeface="Calibri" panose="020F0502020204030204" pitchFamily="34" charset="0"/>
              </a:rPr>
              <a:t> </a:t>
            </a:r>
            <a:r>
              <a:rPr lang="en-US" dirty="0" err="1" smtClean="0">
                <a:cs typeface="Calibri" panose="020F0502020204030204" pitchFamily="34" charset="0"/>
              </a:rPr>
              <a:t>Shahar</a:t>
            </a:r>
            <a:r>
              <a:rPr lang="en-US" dirty="0" smtClean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Kovalsky</a:t>
            </a:r>
            <a:r>
              <a:rPr lang="en-US" dirty="0">
                <a:cs typeface="Calibri" panose="020F0502020204030204" pitchFamily="34" charset="0"/>
              </a:rPr>
              <a:t>, </a:t>
            </a:r>
            <a:r>
              <a:rPr lang="en-US" dirty="0" smtClean="0">
                <a:cs typeface="Calibri" panose="020F0502020204030204" pitchFamily="34" charset="0"/>
              </a:rPr>
              <a:t> </a:t>
            </a:r>
            <a:r>
              <a:rPr lang="en-US" dirty="0" err="1" smtClean="0">
                <a:cs typeface="Calibri" panose="020F0502020204030204" pitchFamily="34" charset="0"/>
              </a:rPr>
              <a:t>Yaron</a:t>
            </a:r>
            <a:r>
              <a:rPr lang="en-US" dirty="0" smtClean="0">
                <a:cs typeface="Calibri" panose="020F0502020204030204" pitchFamily="34" charset="0"/>
              </a:rPr>
              <a:t> </a:t>
            </a:r>
            <a:r>
              <a:rPr lang="en-US" dirty="0" err="1">
                <a:cs typeface="Calibri" panose="020F0502020204030204" pitchFamily="34" charset="0"/>
              </a:rPr>
              <a:t>Lipman</a:t>
            </a:r>
            <a:r>
              <a:rPr lang="en-US" dirty="0">
                <a:cs typeface="Calibri" panose="020F0502020204030204" pitchFamily="34" charset="0"/>
              </a:rPr>
              <a:t> </a:t>
            </a:r>
          </a:p>
          <a:p>
            <a:pPr algn="ctr" rtl="0"/>
            <a:r>
              <a:rPr lang="en-US" sz="2100" dirty="0" smtClean="0">
                <a:solidFill>
                  <a:schemeClr val="bg1">
                    <a:lumMod val="50000"/>
                  </a:schemeClr>
                </a:solidFill>
                <a:cs typeface="Calibri" panose="020F0502020204030204" pitchFamily="34" charset="0"/>
              </a:rPr>
              <a:t>Weizmann </a:t>
            </a:r>
            <a:r>
              <a:rPr lang="en-US" sz="2100" dirty="0">
                <a:solidFill>
                  <a:schemeClr val="bg1">
                    <a:lumMod val="50000"/>
                  </a:schemeClr>
                </a:solidFill>
                <a:cs typeface="Calibri" panose="020F0502020204030204" pitchFamily="34" charset="0"/>
              </a:rPr>
              <a:t>Institute of Science</a:t>
            </a:r>
          </a:p>
          <a:p>
            <a:pPr rtl="0"/>
            <a:endParaRPr lang="en-US" dirty="0">
              <a:solidFill>
                <a:schemeClr val="bg1">
                  <a:lumMod val="50000"/>
                </a:schemeClr>
              </a:solidFill>
              <a:cs typeface="Calibri" panose="020F0502020204030204" pitchFamily="34" charset="0"/>
            </a:endParaRPr>
          </a:p>
          <a:p>
            <a:pPr rtl="0"/>
            <a:endParaRPr lang="he-IL" dirty="0">
              <a:solidFill>
                <a:schemeClr val="bg1">
                  <a:lumMod val="50000"/>
                </a:schemeClr>
              </a:solidFill>
            </a:endParaRPr>
          </a:p>
          <a:p>
            <a:pPr rtl="0"/>
            <a:endParaRPr lang="en-US" sz="2325" dirty="0">
              <a:cs typeface="Calibri" panose="020F0502020204030204" pitchFamily="34" charset="0"/>
            </a:endParaRPr>
          </a:p>
          <a:p>
            <a:pPr rtl="0"/>
            <a:endParaRPr lang="en-US" dirty="0">
              <a:cs typeface="Calibri" panose="020F0502020204030204" pitchFamily="34" charset="0"/>
            </a:endParaRPr>
          </a:p>
          <a:p>
            <a:pPr rtl="0"/>
            <a:endParaRPr lang="en-US" dirty="0" smtClean="0">
              <a:cs typeface="Calibri" panose="020F0502020204030204" pitchFamily="34" charset="0"/>
            </a:endParaRPr>
          </a:p>
          <a:p>
            <a:pPr rtl="0"/>
            <a:endParaRPr lang="en-US" dirty="0" smtClean="0">
              <a:solidFill>
                <a:schemeClr val="bg1">
                  <a:lumMod val="50000"/>
                </a:schemeClr>
              </a:solidFill>
              <a:cs typeface="Calibri" panose="020F0502020204030204" pitchFamily="34" charset="0"/>
            </a:endParaRPr>
          </a:p>
          <a:p>
            <a:pPr rtl="0"/>
            <a:endParaRPr lang="en-US" dirty="0">
              <a:solidFill>
                <a:schemeClr val="bg1">
                  <a:lumMod val="50000"/>
                </a:schemeClr>
              </a:solidFill>
              <a:cs typeface="Calibri" panose="020F0502020204030204" pitchFamily="34" charset="0"/>
            </a:endParaRPr>
          </a:p>
        </p:txBody>
      </p:sp>
      <p:pic>
        <p:nvPicPr>
          <p:cNvPr id="1026" name="Picture 2" descr="https://upload.wikimedia.org/wikipedia/he/thumb/f/f3/Weizmann_Institute_of_Science_Symbol.svg/1280px-Weizmann_Institute_of_Science_Symbol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530" y="5661248"/>
            <a:ext cx="1624555" cy="65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1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902376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>
          <a:xfrm>
            <a:off x="3971764" y="2387536"/>
            <a:ext cx="4932548" cy="3952832"/>
          </a:xfrm>
          <a:custGeom>
            <a:avLst/>
            <a:gdLst>
              <a:gd name="connsiteX0" fmla="*/ 0 w 7702906"/>
              <a:gd name="connsiteY0" fmla="*/ 1506931 h 5084064"/>
              <a:gd name="connsiteX1" fmla="*/ 3255264 w 7702906"/>
              <a:gd name="connsiteY1" fmla="*/ 0 h 5084064"/>
              <a:gd name="connsiteX2" fmla="*/ 7702906 w 7702906"/>
              <a:gd name="connsiteY2" fmla="*/ 1858061 h 5084064"/>
              <a:gd name="connsiteX3" fmla="*/ 7176212 w 7702906"/>
              <a:gd name="connsiteY3" fmla="*/ 5084064 h 5084064"/>
              <a:gd name="connsiteX4" fmla="*/ 409652 w 7702906"/>
              <a:gd name="connsiteY4" fmla="*/ 4593946 h 5084064"/>
              <a:gd name="connsiteX5" fmla="*/ 0 w 7702906"/>
              <a:gd name="connsiteY5" fmla="*/ 1506931 h 5084064"/>
              <a:gd name="connsiteX0" fmla="*/ 422076 w 8124982"/>
              <a:gd name="connsiteY0" fmla="*/ 1509959 h 5087092"/>
              <a:gd name="connsiteX1" fmla="*/ 3677340 w 8124982"/>
              <a:gd name="connsiteY1" fmla="*/ 3028 h 5087092"/>
              <a:gd name="connsiteX2" fmla="*/ 8124982 w 8124982"/>
              <a:gd name="connsiteY2" fmla="*/ 1861089 h 5087092"/>
              <a:gd name="connsiteX3" fmla="*/ 7598288 w 8124982"/>
              <a:gd name="connsiteY3" fmla="*/ 5087092 h 5087092"/>
              <a:gd name="connsiteX4" fmla="*/ 831728 w 8124982"/>
              <a:gd name="connsiteY4" fmla="*/ 4596974 h 5087092"/>
              <a:gd name="connsiteX5" fmla="*/ 422076 w 8124982"/>
              <a:gd name="connsiteY5" fmla="*/ 1509959 h 5087092"/>
              <a:gd name="connsiteX0" fmla="*/ 422076 w 8124982"/>
              <a:gd name="connsiteY0" fmla="*/ 1663994 h 5241127"/>
              <a:gd name="connsiteX1" fmla="*/ 3677340 w 8124982"/>
              <a:gd name="connsiteY1" fmla="*/ 157063 h 5241127"/>
              <a:gd name="connsiteX2" fmla="*/ 8124982 w 8124982"/>
              <a:gd name="connsiteY2" fmla="*/ 2015124 h 5241127"/>
              <a:gd name="connsiteX3" fmla="*/ 7598288 w 8124982"/>
              <a:gd name="connsiteY3" fmla="*/ 5241127 h 5241127"/>
              <a:gd name="connsiteX4" fmla="*/ 831728 w 8124982"/>
              <a:gd name="connsiteY4" fmla="*/ 4751009 h 5241127"/>
              <a:gd name="connsiteX5" fmla="*/ 422076 w 8124982"/>
              <a:gd name="connsiteY5" fmla="*/ 1663994 h 5241127"/>
              <a:gd name="connsiteX0" fmla="*/ 422076 w 8930969"/>
              <a:gd name="connsiteY0" fmla="*/ 1663994 h 5241127"/>
              <a:gd name="connsiteX1" fmla="*/ 3677340 w 8930969"/>
              <a:gd name="connsiteY1" fmla="*/ 157063 h 5241127"/>
              <a:gd name="connsiteX2" fmla="*/ 8124982 w 8930969"/>
              <a:gd name="connsiteY2" fmla="*/ 2015124 h 5241127"/>
              <a:gd name="connsiteX3" fmla="*/ 7598288 w 8930969"/>
              <a:gd name="connsiteY3" fmla="*/ 5241127 h 5241127"/>
              <a:gd name="connsiteX4" fmla="*/ 831728 w 8930969"/>
              <a:gd name="connsiteY4" fmla="*/ 4751009 h 5241127"/>
              <a:gd name="connsiteX5" fmla="*/ 422076 w 8930969"/>
              <a:gd name="connsiteY5" fmla="*/ 1663994 h 5241127"/>
              <a:gd name="connsiteX0" fmla="*/ 422076 w 8961853"/>
              <a:gd name="connsiteY0" fmla="*/ 1663994 h 5248652"/>
              <a:gd name="connsiteX1" fmla="*/ 3677340 w 8961853"/>
              <a:gd name="connsiteY1" fmla="*/ 157063 h 5248652"/>
              <a:gd name="connsiteX2" fmla="*/ 8124982 w 8961853"/>
              <a:gd name="connsiteY2" fmla="*/ 2015124 h 5248652"/>
              <a:gd name="connsiteX3" fmla="*/ 7598288 w 8961853"/>
              <a:gd name="connsiteY3" fmla="*/ 5241127 h 5248652"/>
              <a:gd name="connsiteX4" fmla="*/ 831728 w 8961853"/>
              <a:gd name="connsiteY4" fmla="*/ 4751009 h 5248652"/>
              <a:gd name="connsiteX5" fmla="*/ 422076 w 8961853"/>
              <a:gd name="connsiteY5" fmla="*/ 1663994 h 5248652"/>
              <a:gd name="connsiteX0" fmla="*/ 848059 w 9387836"/>
              <a:gd name="connsiteY0" fmla="*/ 1663994 h 5248652"/>
              <a:gd name="connsiteX1" fmla="*/ 4103323 w 9387836"/>
              <a:gd name="connsiteY1" fmla="*/ 157063 h 5248652"/>
              <a:gd name="connsiteX2" fmla="*/ 8550965 w 9387836"/>
              <a:gd name="connsiteY2" fmla="*/ 2015124 h 5248652"/>
              <a:gd name="connsiteX3" fmla="*/ 8024271 w 9387836"/>
              <a:gd name="connsiteY3" fmla="*/ 5241127 h 5248652"/>
              <a:gd name="connsiteX4" fmla="*/ 1257711 w 9387836"/>
              <a:gd name="connsiteY4" fmla="*/ 4751009 h 5248652"/>
              <a:gd name="connsiteX5" fmla="*/ 848059 w 9387836"/>
              <a:gd name="connsiteY5" fmla="*/ 1663994 h 5248652"/>
              <a:gd name="connsiteX0" fmla="*/ 848059 w 8891224"/>
              <a:gd name="connsiteY0" fmla="*/ 1515235 h 5216210"/>
              <a:gd name="connsiteX1" fmla="*/ 4103323 w 8891224"/>
              <a:gd name="connsiteY1" fmla="*/ 8304 h 5216210"/>
              <a:gd name="connsiteX2" fmla="*/ 8375400 w 8891224"/>
              <a:gd name="connsiteY2" fmla="*/ 2122397 h 5216210"/>
              <a:gd name="connsiteX3" fmla="*/ 8024271 w 8891224"/>
              <a:gd name="connsiteY3" fmla="*/ 5092368 h 5216210"/>
              <a:gd name="connsiteX4" fmla="*/ 1257711 w 8891224"/>
              <a:gd name="connsiteY4" fmla="*/ 4602250 h 5216210"/>
              <a:gd name="connsiteX5" fmla="*/ 848059 w 8891224"/>
              <a:gd name="connsiteY5" fmla="*/ 1515235 h 5216210"/>
              <a:gd name="connsiteX0" fmla="*/ 848059 w 8467728"/>
              <a:gd name="connsiteY0" fmla="*/ 1531426 h 5198787"/>
              <a:gd name="connsiteX1" fmla="*/ 4103323 w 8467728"/>
              <a:gd name="connsiteY1" fmla="*/ 24495 h 5198787"/>
              <a:gd name="connsiteX2" fmla="*/ 7409793 w 8467728"/>
              <a:gd name="connsiteY2" fmla="*/ 2657967 h 5198787"/>
              <a:gd name="connsiteX3" fmla="*/ 8024271 w 8467728"/>
              <a:gd name="connsiteY3" fmla="*/ 5108559 h 5198787"/>
              <a:gd name="connsiteX4" fmla="*/ 1257711 w 8467728"/>
              <a:gd name="connsiteY4" fmla="*/ 4618441 h 5198787"/>
              <a:gd name="connsiteX5" fmla="*/ 848059 w 8467728"/>
              <a:gd name="connsiteY5" fmla="*/ 1531426 h 5198787"/>
              <a:gd name="connsiteX0" fmla="*/ 848059 w 8537303"/>
              <a:gd name="connsiteY0" fmla="*/ 1531426 h 5198787"/>
              <a:gd name="connsiteX1" fmla="*/ 4103323 w 8537303"/>
              <a:gd name="connsiteY1" fmla="*/ 24495 h 5198787"/>
              <a:gd name="connsiteX2" fmla="*/ 7409793 w 8537303"/>
              <a:gd name="connsiteY2" fmla="*/ 2657967 h 5198787"/>
              <a:gd name="connsiteX3" fmla="*/ 8024271 w 8537303"/>
              <a:gd name="connsiteY3" fmla="*/ 5108559 h 5198787"/>
              <a:gd name="connsiteX4" fmla="*/ 1257711 w 8537303"/>
              <a:gd name="connsiteY4" fmla="*/ 4618441 h 5198787"/>
              <a:gd name="connsiteX5" fmla="*/ 848059 w 8537303"/>
              <a:gd name="connsiteY5" fmla="*/ 1531426 h 5198787"/>
              <a:gd name="connsiteX0" fmla="*/ 17024 w 7547169"/>
              <a:gd name="connsiteY0" fmla="*/ 1536686 h 5890505"/>
              <a:gd name="connsiteX1" fmla="*/ 3272288 w 7547169"/>
              <a:gd name="connsiteY1" fmla="*/ 29755 h 5890505"/>
              <a:gd name="connsiteX2" fmla="*/ 6578758 w 7547169"/>
              <a:gd name="connsiteY2" fmla="*/ 2663227 h 5890505"/>
              <a:gd name="connsiteX3" fmla="*/ 7193236 w 7547169"/>
              <a:gd name="connsiteY3" fmla="*/ 5113819 h 5890505"/>
              <a:gd name="connsiteX4" fmla="*/ 2582799 w 7547169"/>
              <a:gd name="connsiteY4" fmla="*/ 5851494 h 5890505"/>
              <a:gd name="connsiteX5" fmla="*/ 17024 w 7547169"/>
              <a:gd name="connsiteY5" fmla="*/ 1536686 h 5890505"/>
              <a:gd name="connsiteX0" fmla="*/ 17023 w 7547168"/>
              <a:gd name="connsiteY0" fmla="*/ 1510421 h 5875044"/>
              <a:gd name="connsiteX1" fmla="*/ 3272287 w 7547168"/>
              <a:gd name="connsiteY1" fmla="*/ 3490 h 5875044"/>
              <a:gd name="connsiteX2" fmla="*/ 6578758 w 7547168"/>
              <a:gd name="connsiteY2" fmla="*/ 1838397 h 5875044"/>
              <a:gd name="connsiteX3" fmla="*/ 7193235 w 7547168"/>
              <a:gd name="connsiteY3" fmla="*/ 5087554 h 5875044"/>
              <a:gd name="connsiteX4" fmla="*/ 2582798 w 7547168"/>
              <a:gd name="connsiteY4" fmla="*/ 5825229 h 5875044"/>
              <a:gd name="connsiteX5" fmla="*/ 17023 w 7547168"/>
              <a:gd name="connsiteY5" fmla="*/ 1510421 h 5875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47168" h="5875044">
                <a:moveTo>
                  <a:pt x="17023" y="1510421"/>
                </a:moveTo>
                <a:cubicBezTo>
                  <a:pt x="131938" y="540131"/>
                  <a:pt x="2178665" y="-51173"/>
                  <a:pt x="3272287" y="3490"/>
                </a:cubicBezTo>
                <a:cubicBezTo>
                  <a:pt x="4365910" y="58153"/>
                  <a:pt x="5610713" y="939846"/>
                  <a:pt x="6578758" y="1838397"/>
                </a:cubicBezTo>
                <a:cubicBezTo>
                  <a:pt x="7546803" y="2736948"/>
                  <a:pt x="7859228" y="4423082"/>
                  <a:pt x="7193235" y="5087554"/>
                </a:cubicBezTo>
                <a:cubicBezTo>
                  <a:pt x="6527242" y="5752026"/>
                  <a:pt x="4838318" y="5988602"/>
                  <a:pt x="2582798" y="5825229"/>
                </a:cubicBezTo>
                <a:cubicBezTo>
                  <a:pt x="327278" y="5661856"/>
                  <a:pt x="-97892" y="2480711"/>
                  <a:pt x="17023" y="1510421"/>
                </a:cubicBezTo>
                <a:close/>
              </a:path>
            </a:pathLst>
          </a:cu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Relaxation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10</a:t>
            </a:fld>
            <a:endParaRPr lang="he-IL" dirty="0"/>
          </a:p>
        </p:txBody>
      </p:sp>
      <p:sp>
        <p:nvSpPr>
          <p:cNvPr id="7" name="5-Point Star 6"/>
          <p:cNvSpPr/>
          <p:nvPr/>
        </p:nvSpPr>
        <p:spPr>
          <a:xfrm>
            <a:off x="4905499" y="3341737"/>
            <a:ext cx="2381001" cy="2381001"/>
          </a:xfrm>
          <a:prstGeom prst="star5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TextBox 14"/>
          <p:cNvSpPr txBox="1"/>
          <p:nvPr/>
        </p:nvSpPr>
        <p:spPr>
          <a:xfrm>
            <a:off x="6672064" y="4416543"/>
            <a:ext cx="1675651" cy="107721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Convex</a:t>
            </a:r>
          </a:p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Superset</a:t>
            </a:r>
            <a:endParaRPr lang="he-IL" sz="3200" b="1" dirty="0">
              <a:latin typeface="Calibri" panose="020F0502020204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15125" y="4313807"/>
            <a:ext cx="761747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PM</a:t>
            </a:r>
            <a:endParaRPr lang="he-IL" sz="3200" b="1" dirty="0">
              <a:latin typeface="Calibri" panose="020F050202020403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512096" y="1876150"/>
            <a:ext cx="5536232" cy="4865218"/>
            <a:chOff x="3071664" y="1732134"/>
            <a:chExt cx="5536232" cy="4865218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3215680" y="1916832"/>
              <a:ext cx="0" cy="468052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3071664" y="6442280"/>
              <a:ext cx="5536232" cy="8384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3215680" y="1732134"/>
                  <a:ext cx="743216" cy="530915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 algn="l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he-IL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e-IL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lang="he-IL" sz="2800" dirty="0"/>
                </a:p>
              </p:txBody>
            </p:sp>
          </mc:Choice>
          <mc:Fallback xmlns=""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15680" y="1732134"/>
                  <a:ext cx="743216" cy="53091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4580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4066817" y="2630846"/>
            <a:ext cx="4086467" cy="4062138"/>
          </a:xfrm>
          <a:prstGeom prst="ellipse">
            <a:avLst/>
          </a:prstGeom>
          <a:solidFill>
            <a:srgbClr val="E2E6E3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Oval 10"/>
          <p:cNvSpPr/>
          <p:nvPr/>
        </p:nvSpPr>
        <p:spPr>
          <a:xfrm>
            <a:off x="4683498" y="3267249"/>
            <a:ext cx="2825002" cy="2808183"/>
          </a:xfrm>
          <a:prstGeom prst="ellipse">
            <a:avLst/>
          </a:prstGeom>
          <a:solidFill>
            <a:srgbClr val="B9C3BD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Relaxation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11</a:t>
            </a:fld>
            <a:endParaRPr lang="he-IL" dirty="0"/>
          </a:p>
        </p:txBody>
      </p:sp>
      <p:sp>
        <p:nvSpPr>
          <p:cNvPr id="7" name="5-Point Star 6"/>
          <p:cNvSpPr/>
          <p:nvPr/>
        </p:nvSpPr>
        <p:spPr>
          <a:xfrm>
            <a:off x="4905499" y="3341737"/>
            <a:ext cx="2381001" cy="2381001"/>
          </a:xfrm>
          <a:prstGeom prst="star5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2" name="TextBox 11"/>
          <p:cNvSpPr txBox="1"/>
          <p:nvPr/>
        </p:nvSpPr>
        <p:spPr>
          <a:xfrm>
            <a:off x="4996659" y="3638062"/>
            <a:ext cx="854721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SDP</a:t>
            </a:r>
            <a:endParaRPr lang="he-IL" sz="3200" b="1" dirty="0">
              <a:latin typeface="Calibri" panose="020F0502020204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98600" y="3136494"/>
            <a:ext cx="575799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LP</a:t>
            </a:r>
            <a:endParaRPr lang="he-IL" sz="3200" b="1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4577084" y="1396935"/>
                <a:ext cx="3037830" cy="114294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𝑅𝑃</m:t>
                          </m:r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𝑄𝑋</m:t>
                          </m:r>
                        </m:e>
                      </m:d>
                    </m:oMath>
                  </m:oMathPara>
                </a14:m>
                <a:endParaRPr lang="he-IL" sz="4000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4" y="1396935"/>
                <a:ext cx="3037830" cy="114294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5715125" y="4313807"/>
            <a:ext cx="761747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PM</a:t>
            </a:r>
            <a:endParaRPr lang="he-IL" sz="3200" b="1" dirty="0">
              <a:latin typeface="Calibri" panose="020F0502020204030204" pitchFamily="34" charset="0"/>
            </a:endParaRPr>
          </a:p>
        </p:txBody>
      </p:sp>
      <p:sp>
        <p:nvSpPr>
          <p:cNvPr id="23" name="Rectangular Callout 22"/>
          <p:cNvSpPr/>
          <p:nvPr/>
        </p:nvSpPr>
        <p:spPr>
          <a:xfrm flipH="1">
            <a:off x="9515228" y="3809367"/>
            <a:ext cx="2547815" cy="1450386"/>
          </a:xfrm>
          <a:prstGeom prst="wedgeRectCallout">
            <a:avLst>
              <a:gd name="adj1" fmla="val 108283"/>
              <a:gd name="adj2" fmla="val -9724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Fast</a:t>
            </a:r>
            <a:endParaRPr lang="he-IL" sz="3200" dirty="0" smtClean="0">
              <a:solidFill>
                <a:schemeClr val="tx1"/>
              </a:solidFill>
              <a:latin typeface="Calibri" panose="020F0502020204030204" pitchFamily="34" charset="0"/>
            </a:endParaRPr>
          </a:p>
          <a:p>
            <a:pPr algn="ctr"/>
            <a:r>
              <a:rPr lang="he-IL" sz="3200" dirty="0">
                <a:solidFill>
                  <a:schemeClr val="tx1"/>
                </a:solidFill>
                <a:latin typeface="Calibri" panose="020F0502020204030204" pitchFamily="34" charset="0"/>
              </a:rPr>
              <a:t>&amp;</a:t>
            </a:r>
            <a:endParaRPr lang="en-US" sz="32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Loose</a:t>
            </a:r>
            <a:endParaRPr lang="he-IL" sz="3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Rectangular Callout 23"/>
          <p:cNvSpPr/>
          <p:nvPr/>
        </p:nvSpPr>
        <p:spPr>
          <a:xfrm flipH="1">
            <a:off x="530086" y="3267250"/>
            <a:ext cx="2547815" cy="1992504"/>
          </a:xfrm>
          <a:prstGeom prst="wedgeRectCallout">
            <a:avLst>
              <a:gd name="adj1" fmla="val -124038"/>
              <a:gd name="adj2" fmla="val -4957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</a:p>
          <a:p>
            <a:pPr algn="ctr" rtl="0"/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&amp;</a:t>
            </a:r>
            <a:endParaRPr lang="en-US" sz="32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ctr" rtl="0"/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Tight</a:t>
            </a:r>
            <a:endParaRPr lang="he-IL" sz="3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92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/>
      <p:bldP spid="13" grpId="0"/>
      <p:bldP spid="23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217" y="516288"/>
            <a:ext cx="5915025" cy="99417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cs typeface="Calibri" panose="020F0502020204030204" pitchFamily="34" charset="0"/>
              </a:rPr>
              <a:t>Why SDP relaxation?</a:t>
            </a:r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12</a:t>
            </a:fld>
            <a:endParaRPr lang="he-IL" dirty="0"/>
          </a:p>
        </p:txBody>
      </p:sp>
      <p:sp>
        <p:nvSpPr>
          <p:cNvPr id="16" name="Rounded Rectangle 15"/>
          <p:cNvSpPr/>
          <p:nvPr/>
        </p:nvSpPr>
        <p:spPr>
          <a:xfrm>
            <a:off x="1461936" y="1854704"/>
            <a:ext cx="9128370" cy="19319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US" sz="3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Theorem:</a:t>
            </a:r>
          </a:p>
          <a:p>
            <a:pPr algn="l" rtl="0"/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No noise, No symmetries</a:t>
            </a:r>
          </a:p>
          <a:p>
            <a:pPr algn="l" rtl="0"/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3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SDP relaxation is exact!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619836" y="4329099"/>
            <a:ext cx="3168352" cy="2402743"/>
            <a:chOff x="4619836" y="4329099"/>
            <a:chExt cx="3168352" cy="2402743"/>
          </a:xfrm>
        </p:grpSpPr>
        <p:sp>
          <p:nvSpPr>
            <p:cNvPr id="6" name="Rectangle 5"/>
            <p:cNvSpPr/>
            <p:nvPr/>
          </p:nvSpPr>
          <p:spPr>
            <a:xfrm>
              <a:off x="4619836" y="4329099"/>
              <a:ext cx="3168352" cy="2402743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pic>
          <p:nvPicPr>
            <p:cNvPr id="1028" name="Picture 4" descr="steel metal spinning gears silver cog wheels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5880" y="4473116"/>
              <a:ext cx="2175762" cy="2156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4885814" y="4378396"/>
              <a:ext cx="756938" cy="52322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sz="28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SDP</a:t>
              </a:r>
              <a:endParaRPr lang="he-IL" sz="2800" dirty="0">
                <a:latin typeface="Calibri" panose="020F0502020204030204" pitchFamily="34" charset="0"/>
              </a:endParaRPr>
            </a:p>
          </p:txBody>
        </p:sp>
      </p:grpSp>
      <p:sp>
        <p:nvSpPr>
          <p:cNvPr id="15" name="Right Arrow 14"/>
          <p:cNvSpPr/>
          <p:nvPr/>
        </p:nvSpPr>
        <p:spPr>
          <a:xfrm>
            <a:off x="1461937" y="5115716"/>
            <a:ext cx="3010312" cy="87158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 sz="28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531604" y="5268860"/>
                <a:ext cx="28405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800" i="1" dirty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1604" y="5268860"/>
                <a:ext cx="284052" cy="523220"/>
              </a:xfrm>
              <a:prstGeom prst="rect">
                <a:avLst/>
              </a:prstGeom>
              <a:blipFill rotWithShape="0">
                <a:blip r:embed="rId4"/>
                <a:stretch>
                  <a:fillRect r="-134043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ight Arrow 16"/>
              <p:cNvSpPr/>
              <p:nvPr/>
            </p:nvSpPr>
            <p:spPr>
              <a:xfrm>
                <a:off x="7920124" y="5115716"/>
                <a:ext cx="3288444" cy="871588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Optimal</a:t>
                </a:r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endParaRPr lang="he-IL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Right Arrow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0124" y="5115716"/>
                <a:ext cx="3288444" cy="871588"/>
              </a:xfrm>
              <a:prstGeom prst="rightArrow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830" y="296652"/>
            <a:ext cx="2996952" cy="299695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89850" y="2590580"/>
            <a:ext cx="5614361" cy="4779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4" name="Rectangle 13"/>
          <p:cNvSpPr/>
          <p:nvPr/>
        </p:nvSpPr>
        <p:spPr>
          <a:xfrm>
            <a:off x="2314808" y="3132988"/>
            <a:ext cx="5614361" cy="47793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53109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0" grpId="0"/>
      <p:bldP spid="17" grpId="0" animBg="1"/>
      <p:bldP spid="5" grpId="0" animBg="1"/>
      <p:bldP spid="5" grpId="1" animBg="1"/>
      <p:bldP spid="14" grpId="0" animBg="1"/>
      <p:bldP spid="1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217" y="516288"/>
            <a:ext cx="5915025" cy="99417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cs typeface="Calibri" panose="020F0502020204030204" pitchFamily="34" charset="0"/>
              </a:rPr>
              <a:t>Why SDP relaxation?</a:t>
            </a:r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13</a:t>
            </a:fld>
            <a:endParaRPr lang="he-IL" dirty="0"/>
          </a:p>
        </p:txBody>
      </p:sp>
      <p:sp>
        <p:nvSpPr>
          <p:cNvPr id="16" name="Rounded Rectangle 15"/>
          <p:cNvSpPr/>
          <p:nvPr/>
        </p:nvSpPr>
        <p:spPr>
          <a:xfrm>
            <a:off x="1461936" y="1854704"/>
            <a:ext cx="9128370" cy="19319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US" sz="3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Theorem:</a:t>
            </a:r>
          </a:p>
          <a:p>
            <a:pPr algn="l" rtl="0"/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No noise, No symmetries</a:t>
            </a:r>
          </a:p>
          <a:p>
            <a:pPr algn="l" rtl="0"/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3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SDP relaxation is exact!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5" r="29199"/>
          <a:stretch/>
        </p:blipFill>
        <p:spPr>
          <a:xfrm>
            <a:off x="3550180" y="3856245"/>
            <a:ext cx="2545820" cy="287535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5"/>
          <a:stretch/>
        </p:blipFill>
        <p:spPr>
          <a:xfrm>
            <a:off x="6096000" y="3847734"/>
            <a:ext cx="2043242" cy="287535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333192" y="2568669"/>
            <a:ext cx="2959052" cy="504056"/>
          </a:xfrm>
          <a:prstGeom prst="roundRect">
            <a:avLst/>
          </a:prstGeom>
          <a:solidFill>
            <a:srgbClr val="E4988A">
              <a:alpha val="4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l" rtl="0"/>
            <a:r>
              <a:rPr lang="en-US" sz="3200" dirty="0">
                <a:solidFill>
                  <a:srgbClr val="29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</a:t>
            </a:r>
            <a:r>
              <a:rPr lang="en-US" sz="3200" dirty="0" smtClean="0">
                <a:solidFill>
                  <a:srgbClr val="29293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symmetries?</a:t>
            </a:r>
            <a:endParaRPr lang="en-US" sz="3200" dirty="0">
              <a:solidFill>
                <a:srgbClr val="29293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8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4217" y="516288"/>
            <a:ext cx="5915025" cy="994172"/>
          </a:xfrm>
        </p:spPr>
        <p:txBody>
          <a:bodyPr>
            <a:normAutofit/>
          </a:bodyPr>
          <a:lstStyle/>
          <a:p>
            <a:pPr algn="l"/>
            <a:r>
              <a:rPr lang="en-US" dirty="0" smtClean="0">
                <a:cs typeface="Calibri" panose="020F0502020204030204" pitchFamily="34" charset="0"/>
              </a:rPr>
              <a:t>Why SDP relaxation?</a:t>
            </a:r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14</a:t>
            </a:fld>
            <a:endParaRPr lang="he-IL" dirty="0"/>
          </a:p>
        </p:txBody>
      </p:sp>
      <p:sp>
        <p:nvSpPr>
          <p:cNvPr id="16" name="Rounded Rectangle 15"/>
          <p:cNvSpPr/>
          <p:nvPr/>
        </p:nvSpPr>
        <p:spPr>
          <a:xfrm>
            <a:off x="1461936" y="1854704"/>
            <a:ext cx="9128370" cy="19319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US" sz="3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Theorem:</a:t>
            </a:r>
          </a:p>
          <a:p>
            <a:pPr algn="l" rtl="0"/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</a:t>
            </a:r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      No noise, </a:t>
            </a:r>
            <a:r>
              <a:rPr lang="en-US" sz="3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bilateral</a:t>
            </a:r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symmetries</a:t>
            </a:r>
          </a:p>
          <a:p>
            <a:pPr algn="l" rtl="0"/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Then</a:t>
            </a:r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n-US" sz="3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SDP relaxation is exact!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5" r="29199"/>
          <a:stretch/>
        </p:blipFill>
        <p:spPr>
          <a:xfrm>
            <a:off x="3550180" y="3856245"/>
            <a:ext cx="2545820" cy="28753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95"/>
          <a:stretch/>
        </p:blipFill>
        <p:spPr>
          <a:xfrm>
            <a:off x="6096000" y="3847734"/>
            <a:ext cx="2043242" cy="28753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1830" y="296652"/>
            <a:ext cx="2996952" cy="29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02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Approach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15</a:t>
            </a:fld>
            <a:endParaRPr lang="he-IL" dirty="0"/>
          </a:p>
        </p:txBody>
      </p:sp>
      <p:grpSp>
        <p:nvGrpSpPr>
          <p:cNvPr id="5" name="Group 4"/>
          <p:cNvGrpSpPr/>
          <p:nvPr/>
        </p:nvGrpSpPr>
        <p:grpSpPr>
          <a:xfrm>
            <a:off x="5372363" y="4977172"/>
            <a:ext cx="1656184" cy="1646324"/>
            <a:chOff x="4763852" y="3861048"/>
            <a:chExt cx="2825002" cy="2808183"/>
          </a:xfrm>
        </p:grpSpPr>
        <p:sp>
          <p:nvSpPr>
            <p:cNvPr id="7" name="Oval 6"/>
            <p:cNvSpPr/>
            <p:nvPr/>
          </p:nvSpPr>
          <p:spPr>
            <a:xfrm>
              <a:off x="4763852" y="3861048"/>
              <a:ext cx="2825002" cy="2808183"/>
            </a:xfrm>
            <a:prstGeom prst="ellipse">
              <a:avLst/>
            </a:prstGeom>
            <a:solidFill>
              <a:srgbClr val="B9C3BD"/>
            </a:solidFill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8" name="5-Point Star 7"/>
            <p:cNvSpPr/>
            <p:nvPr/>
          </p:nvSpPr>
          <p:spPr>
            <a:xfrm>
              <a:off x="4985853" y="3935536"/>
              <a:ext cx="2381001" cy="2381001"/>
            </a:xfrm>
            <a:prstGeom prst="star5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430384" y="4212928"/>
              <a:ext cx="960283" cy="62998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SDP</a:t>
              </a:r>
              <a:endParaRPr lang="he-IL" b="1" dirty="0">
                <a:latin typeface="Calibri" panose="020F050202020403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714390" y="4941370"/>
              <a:ext cx="870052" cy="629980"/>
            </a:xfrm>
            <a:prstGeom prst="rect">
              <a:avLst/>
            </a:prstGeom>
            <a:noFill/>
          </p:spPr>
          <p:txBody>
            <a:bodyPr wrap="none" rtlCol="1">
              <a:spAutoFit/>
            </a:bodyPr>
            <a:lstStyle/>
            <a:p>
              <a:r>
                <a:rPr lang="en-US" b="1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PM</a:t>
              </a:r>
              <a:endParaRPr lang="he-IL" b="1" dirty="0">
                <a:latin typeface="Calibri" panose="020F0502020204030204" pitchFamily="34" charset="0"/>
              </a:endParaRPr>
            </a:p>
          </p:txBody>
        </p:sp>
      </p:grpSp>
      <p:sp>
        <p:nvSpPr>
          <p:cNvPr id="11" name="Rounded Rectangle 10"/>
          <p:cNvSpPr/>
          <p:nvPr/>
        </p:nvSpPr>
        <p:spPr>
          <a:xfrm>
            <a:off x="2315580" y="1524000"/>
            <a:ext cx="7597274" cy="9282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</a:t>
            </a:r>
            <a:r>
              <a:rPr lang="en-US" sz="3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SDP relaxation </a:t>
            </a:r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US" sz="3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real problems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2315580" y="3787195"/>
            <a:ext cx="7597274" cy="9282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US" sz="3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dea</a:t>
            </a:r>
            <a:r>
              <a:rPr lang="en-US" sz="3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exploit </a:t>
            </a:r>
            <a:r>
              <a:rPr lang="en-US" sz="3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PM structure</a:t>
            </a:r>
          </a:p>
        </p:txBody>
      </p:sp>
      <p:sp>
        <p:nvSpPr>
          <p:cNvPr id="13" name="Right Arrow 12"/>
          <p:cNvSpPr/>
          <p:nvPr/>
        </p:nvSpPr>
        <p:spPr>
          <a:xfrm rot="5400000">
            <a:off x="5470514" y="2707925"/>
            <a:ext cx="1287406" cy="87158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he-IL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78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16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09602" y="286041"/>
                <a:ext cx="5105071" cy="114294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l" rtl="0"/>
                <a:r>
                  <a:rPr lang="en-US" sz="4000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𝑅𝑃</m:t>
                        </m:r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𝑄𝑋</m:t>
                        </m:r>
                      </m:e>
                    </m:d>
                  </m:oMath>
                </a14:m>
                <a:endParaRPr lang="he-IL" sz="4000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2" y="286041"/>
                <a:ext cx="5105071" cy="1142941"/>
              </a:xfrm>
              <a:prstGeom prst="roundRect">
                <a:avLst/>
              </a:prstGeom>
              <a:blipFill rotWithShape="0">
                <a:blip r:embed="rId3"/>
                <a:stretch>
                  <a:fillRect l="-3106" b="-42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1058359" y="4079711"/>
                <a:ext cx="523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59" y="4079711"/>
                <a:ext cx="52366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8" name="Group 37"/>
          <p:cNvGrpSpPr/>
          <p:nvPr/>
        </p:nvGrpSpPr>
        <p:grpSpPr>
          <a:xfrm>
            <a:off x="908775" y="2571226"/>
            <a:ext cx="299173" cy="1495864"/>
            <a:chOff x="10364559" y="872133"/>
            <a:chExt cx="299173" cy="1495864"/>
          </a:xfrm>
        </p:grpSpPr>
        <p:sp>
          <p:nvSpPr>
            <p:cNvPr id="39" name="Rectangle 38"/>
            <p:cNvSpPr/>
            <p:nvPr/>
          </p:nvSpPr>
          <p:spPr>
            <a:xfrm>
              <a:off x="10364559" y="872133"/>
              <a:ext cx="299173" cy="299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364559" y="1171306"/>
              <a:ext cx="299173" cy="299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364559" y="1470478"/>
              <a:ext cx="299173" cy="299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364559" y="1769651"/>
              <a:ext cx="299173" cy="299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364559" y="2068824"/>
              <a:ext cx="299173" cy="299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09602" y="2571226"/>
            <a:ext cx="299173" cy="1495864"/>
            <a:chOff x="7512686" y="1386483"/>
            <a:chExt cx="299173" cy="1495864"/>
          </a:xfrm>
        </p:grpSpPr>
        <p:sp>
          <p:nvSpPr>
            <p:cNvPr id="45" name="Rectangle 44"/>
            <p:cNvSpPr/>
            <p:nvPr/>
          </p:nvSpPr>
          <p:spPr>
            <a:xfrm>
              <a:off x="7512686" y="1386483"/>
              <a:ext cx="299173" cy="299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512686" y="1685656"/>
              <a:ext cx="299173" cy="299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7512686" y="1984828"/>
              <a:ext cx="299173" cy="299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512686" y="2284001"/>
              <a:ext cx="299173" cy="299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512686" y="2583174"/>
              <a:ext cx="299173" cy="299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207947" y="2571226"/>
            <a:ext cx="299173" cy="1495864"/>
            <a:chOff x="10663731" y="872133"/>
            <a:chExt cx="299173" cy="1495864"/>
          </a:xfrm>
        </p:grpSpPr>
        <p:sp>
          <p:nvSpPr>
            <p:cNvPr id="51" name="Rectangle 50"/>
            <p:cNvSpPr/>
            <p:nvPr/>
          </p:nvSpPr>
          <p:spPr>
            <a:xfrm>
              <a:off x="10663731" y="872133"/>
              <a:ext cx="299173" cy="299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0663731" y="1171306"/>
              <a:ext cx="299173" cy="299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0663731" y="1470478"/>
              <a:ext cx="299173" cy="299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663731" y="1769651"/>
              <a:ext cx="299173" cy="299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0663731" y="2068824"/>
              <a:ext cx="299173" cy="299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507120" y="2571226"/>
            <a:ext cx="299173" cy="1495864"/>
            <a:chOff x="10962904" y="872133"/>
            <a:chExt cx="299173" cy="1495864"/>
          </a:xfrm>
        </p:grpSpPr>
        <p:sp>
          <p:nvSpPr>
            <p:cNvPr id="57" name="Rectangle 56"/>
            <p:cNvSpPr/>
            <p:nvPr/>
          </p:nvSpPr>
          <p:spPr>
            <a:xfrm>
              <a:off x="10962904" y="872133"/>
              <a:ext cx="299173" cy="299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0962904" y="1171306"/>
              <a:ext cx="299173" cy="299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0962904" y="1470478"/>
              <a:ext cx="299173" cy="299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0962904" y="1769651"/>
              <a:ext cx="299173" cy="299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0962904" y="2068824"/>
              <a:ext cx="299173" cy="299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1806293" y="2571226"/>
            <a:ext cx="299173" cy="1495864"/>
            <a:chOff x="11262077" y="872133"/>
            <a:chExt cx="299173" cy="1495864"/>
          </a:xfrm>
        </p:grpSpPr>
        <p:sp>
          <p:nvSpPr>
            <p:cNvPr id="63" name="Rectangle 62"/>
            <p:cNvSpPr/>
            <p:nvPr/>
          </p:nvSpPr>
          <p:spPr>
            <a:xfrm>
              <a:off x="11262077" y="872133"/>
              <a:ext cx="299173" cy="2991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1262077" y="1171306"/>
              <a:ext cx="299173" cy="299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1262077" y="1470478"/>
              <a:ext cx="299173" cy="299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1262077" y="1769651"/>
              <a:ext cx="299173" cy="299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1262077" y="2068824"/>
              <a:ext cx="299173" cy="29917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Rectangle 98"/>
              <p:cNvSpPr/>
              <p:nvPr/>
            </p:nvSpPr>
            <p:spPr>
              <a:xfrm>
                <a:off x="1058359" y="6322841"/>
                <a:ext cx="5236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292934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99" name="Rectangle 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359" y="6322841"/>
                <a:ext cx="523668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/>
          <p:cNvGrpSpPr/>
          <p:nvPr/>
        </p:nvGrpSpPr>
        <p:grpSpPr>
          <a:xfrm>
            <a:off x="759186" y="5123156"/>
            <a:ext cx="1196691" cy="1196691"/>
            <a:chOff x="759186" y="5123156"/>
            <a:chExt cx="1196691" cy="1196691"/>
          </a:xfrm>
        </p:grpSpPr>
        <p:grpSp>
          <p:nvGrpSpPr>
            <p:cNvPr id="100" name="Group 99"/>
            <p:cNvGrpSpPr/>
            <p:nvPr/>
          </p:nvGrpSpPr>
          <p:grpSpPr>
            <a:xfrm>
              <a:off x="759186" y="5123156"/>
              <a:ext cx="299173" cy="1196691"/>
              <a:chOff x="10364559" y="1171306"/>
              <a:chExt cx="299173" cy="1196691"/>
            </a:xfrm>
          </p:grpSpPr>
          <p:sp>
            <p:nvSpPr>
              <p:cNvPr id="102" name="Rectangle 101"/>
              <p:cNvSpPr/>
              <p:nvPr/>
            </p:nvSpPr>
            <p:spPr>
              <a:xfrm>
                <a:off x="10364559" y="1171306"/>
                <a:ext cx="299173" cy="299173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/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0364559" y="1470478"/>
                <a:ext cx="299173" cy="29917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/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10364559" y="1769651"/>
                <a:ext cx="299173" cy="2991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10364559" y="2068824"/>
                <a:ext cx="299173" cy="29917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/>
              </a:p>
            </p:txBody>
          </p:sp>
        </p:grpSp>
        <p:grpSp>
          <p:nvGrpSpPr>
            <p:cNvPr id="112" name="Group 111"/>
            <p:cNvGrpSpPr/>
            <p:nvPr/>
          </p:nvGrpSpPr>
          <p:grpSpPr>
            <a:xfrm>
              <a:off x="1058358" y="5123156"/>
              <a:ext cx="299173" cy="1196691"/>
              <a:chOff x="10663731" y="1171306"/>
              <a:chExt cx="299173" cy="1196691"/>
            </a:xfrm>
          </p:grpSpPr>
          <p:sp>
            <p:nvSpPr>
              <p:cNvPr id="114" name="Rectangle 113"/>
              <p:cNvSpPr/>
              <p:nvPr/>
            </p:nvSpPr>
            <p:spPr>
              <a:xfrm>
                <a:off x="10663731" y="1171306"/>
                <a:ext cx="299173" cy="299173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/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0663731" y="1470478"/>
                <a:ext cx="299173" cy="299173"/>
              </a:xfrm>
              <a:prstGeom prst="rect">
                <a:avLst/>
              </a:prstGeom>
              <a:solidFill>
                <a:srgbClr val="D9D9D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/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10663731" y="1769651"/>
                <a:ext cx="299173" cy="29917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/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0663731" y="2068824"/>
                <a:ext cx="299173" cy="2991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/>
              </a:p>
            </p:txBody>
          </p:sp>
        </p:grpSp>
        <p:grpSp>
          <p:nvGrpSpPr>
            <p:cNvPr id="118" name="Group 117"/>
            <p:cNvGrpSpPr/>
            <p:nvPr/>
          </p:nvGrpSpPr>
          <p:grpSpPr>
            <a:xfrm>
              <a:off x="1357531" y="5123156"/>
              <a:ext cx="299173" cy="1196691"/>
              <a:chOff x="10962904" y="1171306"/>
              <a:chExt cx="299173" cy="1196691"/>
            </a:xfrm>
          </p:grpSpPr>
          <p:sp>
            <p:nvSpPr>
              <p:cNvPr id="120" name="Rectangle 119"/>
              <p:cNvSpPr/>
              <p:nvPr/>
            </p:nvSpPr>
            <p:spPr>
              <a:xfrm>
                <a:off x="10962904" y="1171306"/>
                <a:ext cx="299173" cy="2991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/>
              </a:p>
            </p:txBody>
          </p:sp>
          <p:sp>
            <p:nvSpPr>
              <p:cNvPr id="121" name="Rectangle 120"/>
              <p:cNvSpPr/>
              <p:nvPr/>
            </p:nvSpPr>
            <p:spPr>
              <a:xfrm>
                <a:off x="10962904" y="1470478"/>
                <a:ext cx="299173" cy="299173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/>
              </a:p>
            </p:txBody>
          </p:sp>
          <p:sp>
            <p:nvSpPr>
              <p:cNvPr id="122" name="Rectangle 121"/>
              <p:cNvSpPr/>
              <p:nvPr/>
            </p:nvSpPr>
            <p:spPr>
              <a:xfrm>
                <a:off x="10962904" y="1769651"/>
                <a:ext cx="299173" cy="299173"/>
              </a:xfrm>
              <a:prstGeom prst="rect">
                <a:avLst/>
              </a:prstGeom>
              <a:solidFill>
                <a:srgbClr val="4D4D4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/>
              </a:p>
            </p:txBody>
          </p:sp>
          <p:sp>
            <p:nvSpPr>
              <p:cNvPr id="123" name="Rectangle 122"/>
              <p:cNvSpPr/>
              <p:nvPr/>
            </p:nvSpPr>
            <p:spPr>
              <a:xfrm>
                <a:off x="10962904" y="2068824"/>
                <a:ext cx="299173" cy="29917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/>
              </a:p>
            </p:txBody>
          </p:sp>
        </p:grpSp>
        <p:grpSp>
          <p:nvGrpSpPr>
            <p:cNvPr id="124" name="Group 123"/>
            <p:cNvGrpSpPr/>
            <p:nvPr/>
          </p:nvGrpSpPr>
          <p:grpSpPr>
            <a:xfrm>
              <a:off x="1656704" y="5123156"/>
              <a:ext cx="299173" cy="1196691"/>
              <a:chOff x="11262077" y="1171306"/>
              <a:chExt cx="299173" cy="1196691"/>
            </a:xfrm>
          </p:grpSpPr>
          <p:sp>
            <p:nvSpPr>
              <p:cNvPr id="126" name="Rectangle 125"/>
              <p:cNvSpPr/>
              <p:nvPr/>
            </p:nvSpPr>
            <p:spPr>
              <a:xfrm>
                <a:off x="11262077" y="1171306"/>
                <a:ext cx="299173" cy="29917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/>
              </a:p>
            </p:txBody>
          </p:sp>
          <p:sp>
            <p:nvSpPr>
              <p:cNvPr id="127" name="Rectangle 126"/>
              <p:cNvSpPr/>
              <p:nvPr/>
            </p:nvSpPr>
            <p:spPr>
              <a:xfrm>
                <a:off x="11262077" y="1470478"/>
                <a:ext cx="299173" cy="29917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/>
              </a:p>
            </p:txBody>
          </p:sp>
          <p:sp>
            <p:nvSpPr>
              <p:cNvPr id="128" name="Rectangle 127"/>
              <p:cNvSpPr/>
              <p:nvPr/>
            </p:nvSpPr>
            <p:spPr>
              <a:xfrm>
                <a:off x="11262077" y="1769651"/>
                <a:ext cx="299173" cy="299173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/>
              </a:p>
            </p:txBody>
          </p:sp>
          <p:sp>
            <p:nvSpPr>
              <p:cNvPr id="129" name="Rectangle 128"/>
              <p:cNvSpPr/>
              <p:nvPr/>
            </p:nvSpPr>
            <p:spPr>
              <a:xfrm>
                <a:off x="11262077" y="2068824"/>
                <a:ext cx="299173" cy="299173"/>
              </a:xfrm>
              <a:prstGeom prst="rect">
                <a:avLst/>
              </a:prstGeom>
              <a:solidFill>
                <a:srgbClr val="4D4D4D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5151630" y="1988840"/>
                <a:ext cx="4511760" cy="45005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he-IL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30" y="1988840"/>
                <a:ext cx="4511760" cy="450050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4835860" y="1662696"/>
            <a:ext cx="324036" cy="325420"/>
            <a:chOff x="4835860" y="1545532"/>
            <a:chExt cx="324036" cy="442584"/>
          </a:xfrm>
        </p:grpSpPr>
        <p:sp>
          <p:nvSpPr>
            <p:cNvPr id="130" name="Rectangle 129"/>
            <p:cNvSpPr/>
            <p:nvPr/>
          </p:nvSpPr>
          <p:spPr>
            <a:xfrm>
              <a:off x="4835860" y="1545532"/>
              <a:ext cx="324036" cy="4425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4841425" y="1557350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rtl="0"/>
              <a:r>
                <a:rPr lang="en-US" dirty="0"/>
                <a:t>1</a:t>
              </a:r>
              <a:endParaRPr lang="he-IL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99856" y="1988115"/>
            <a:ext cx="489749" cy="684801"/>
            <a:chOff x="4799856" y="1988115"/>
            <a:chExt cx="489749" cy="684801"/>
          </a:xfrm>
        </p:grpSpPr>
        <p:sp>
          <p:nvSpPr>
            <p:cNvPr id="82" name="Rectangle 81"/>
            <p:cNvSpPr/>
            <p:nvPr/>
          </p:nvSpPr>
          <p:spPr>
            <a:xfrm>
              <a:off x="4835860" y="1988115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4799856" y="2174623"/>
                  <a:ext cx="4897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56" y="2174623"/>
                  <a:ext cx="48974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4789321" y="2672916"/>
            <a:ext cx="495071" cy="684801"/>
            <a:chOff x="4789321" y="2672916"/>
            <a:chExt cx="495071" cy="684801"/>
          </a:xfrm>
        </p:grpSpPr>
        <p:sp>
          <p:nvSpPr>
            <p:cNvPr id="89" name="Rectangle 88"/>
            <p:cNvSpPr/>
            <p:nvPr/>
          </p:nvSpPr>
          <p:spPr>
            <a:xfrm>
              <a:off x="4835860" y="2672916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4789321" y="2859585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321" y="2859585"/>
                  <a:ext cx="49507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4763852" y="3357716"/>
            <a:ext cx="495071" cy="684801"/>
            <a:chOff x="4763852" y="3357716"/>
            <a:chExt cx="495071" cy="684801"/>
          </a:xfrm>
        </p:grpSpPr>
        <p:sp>
          <p:nvSpPr>
            <p:cNvPr id="90" name="Rectangle 89"/>
            <p:cNvSpPr/>
            <p:nvPr/>
          </p:nvSpPr>
          <p:spPr>
            <a:xfrm>
              <a:off x="4835860" y="3357716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4763852" y="3491381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52" y="3491381"/>
                  <a:ext cx="49507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4763852" y="4025289"/>
            <a:ext cx="495071" cy="684801"/>
            <a:chOff x="4763852" y="4025289"/>
            <a:chExt cx="495071" cy="684801"/>
          </a:xfrm>
        </p:grpSpPr>
        <p:sp>
          <p:nvSpPr>
            <p:cNvPr id="91" name="Rectangle 90"/>
            <p:cNvSpPr/>
            <p:nvPr/>
          </p:nvSpPr>
          <p:spPr>
            <a:xfrm>
              <a:off x="4835860" y="4025289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763852" y="4174409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52" y="4174409"/>
                  <a:ext cx="49507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4772837" y="4692861"/>
            <a:ext cx="495071" cy="684801"/>
            <a:chOff x="4772837" y="4692861"/>
            <a:chExt cx="495071" cy="684801"/>
          </a:xfrm>
        </p:grpSpPr>
        <p:sp>
          <p:nvSpPr>
            <p:cNvPr id="92" name="Rectangle 91"/>
            <p:cNvSpPr/>
            <p:nvPr/>
          </p:nvSpPr>
          <p:spPr>
            <a:xfrm>
              <a:off x="4835860" y="4692861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4772837" y="4869160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837" y="4869160"/>
                  <a:ext cx="495071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4818224" y="5377662"/>
            <a:ext cx="402995" cy="1111678"/>
            <a:chOff x="4818224" y="5377662"/>
            <a:chExt cx="402995" cy="1111678"/>
          </a:xfrm>
        </p:grpSpPr>
        <p:sp>
          <p:nvSpPr>
            <p:cNvPr id="93" name="Rectangle 92"/>
            <p:cNvSpPr/>
            <p:nvPr/>
          </p:nvSpPr>
          <p:spPr>
            <a:xfrm>
              <a:off x="4835860" y="5377662"/>
              <a:ext cx="324036" cy="11116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4818224" y="5785375"/>
                  <a:ext cx="4029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8224" y="5785375"/>
                  <a:ext cx="402995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6" name="Group 25"/>
          <p:cNvGrpSpPr/>
          <p:nvPr/>
        </p:nvGrpSpPr>
        <p:grpSpPr>
          <a:xfrm>
            <a:off x="5162164" y="1619870"/>
            <a:ext cx="4501226" cy="393940"/>
            <a:chOff x="5162164" y="1619870"/>
            <a:chExt cx="4501226" cy="393940"/>
          </a:xfrm>
        </p:grpSpPr>
        <p:grpSp>
          <p:nvGrpSpPr>
            <p:cNvPr id="23" name="Group 22"/>
            <p:cNvGrpSpPr/>
            <p:nvPr/>
          </p:nvGrpSpPr>
          <p:grpSpPr>
            <a:xfrm>
              <a:off x="5162164" y="1638323"/>
              <a:ext cx="684801" cy="372666"/>
              <a:chOff x="5162164" y="1638323"/>
              <a:chExt cx="684801" cy="372666"/>
            </a:xfrm>
          </p:grpSpPr>
          <p:sp>
            <p:nvSpPr>
              <p:cNvPr id="135" name="Rectangle 134"/>
              <p:cNvSpPr/>
              <p:nvPr/>
            </p:nvSpPr>
            <p:spPr>
              <a:xfrm rot="16200000">
                <a:off x="5342548" y="1482255"/>
                <a:ext cx="324034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6" name="Rectangle 135"/>
                  <p:cNvSpPr/>
                  <p:nvPr/>
                </p:nvSpPr>
                <p:spPr>
                  <a:xfrm>
                    <a:off x="5289238" y="1638323"/>
                    <a:ext cx="527709" cy="3726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36" name="Rectangle 1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9238" y="1638323"/>
                    <a:ext cx="527709" cy="372666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Group 24"/>
            <p:cNvGrpSpPr/>
            <p:nvPr/>
          </p:nvGrpSpPr>
          <p:grpSpPr>
            <a:xfrm>
              <a:off x="5846965" y="1619870"/>
              <a:ext cx="3816425" cy="393940"/>
              <a:chOff x="5846965" y="1619870"/>
              <a:chExt cx="3816425" cy="393940"/>
            </a:xfrm>
          </p:grpSpPr>
          <p:sp>
            <p:nvSpPr>
              <p:cNvPr id="138" name="Rectangle 137"/>
              <p:cNvSpPr/>
              <p:nvPr/>
            </p:nvSpPr>
            <p:spPr>
              <a:xfrm rot="16200000">
                <a:off x="6027349" y="1482255"/>
                <a:ext cx="324034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 rot="16200000">
                <a:off x="6712148" y="1482255"/>
                <a:ext cx="324034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 rot="16200000">
                <a:off x="7379721" y="1482256"/>
                <a:ext cx="324034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 rot="16200000">
                <a:off x="8047294" y="1482256"/>
                <a:ext cx="324034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 rot="16200000">
                <a:off x="8945534" y="1268819"/>
                <a:ext cx="324034" cy="111167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Rectangle 138"/>
                  <p:cNvSpPr/>
                  <p:nvPr/>
                </p:nvSpPr>
                <p:spPr>
                  <a:xfrm>
                    <a:off x="5980433" y="1637810"/>
                    <a:ext cx="527709" cy="37317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39" name="Rectangle 1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0433" y="1637810"/>
                    <a:ext cx="527709" cy="37317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Rectangle 141"/>
                  <p:cNvSpPr/>
                  <p:nvPr/>
                </p:nvSpPr>
                <p:spPr>
                  <a:xfrm>
                    <a:off x="6610312" y="1619870"/>
                    <a:ext cx="527709" cy="3745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42" name="Rectangle 1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10312" y="1619870"/>
                    <a:ext cx="527709" cy="374590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Rectangle 147"/>
                  <p:cNvSpPr/>
                  <p:nvPr/>
                </p:nvSpPr>
                <p:spPr>
                  <a:xfrm>
                    <a:off x="7291095" y="1622050"/>
                    <a:ext cx="527709" cy="3724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48" name="Rectangle 1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1095" y="1622050"/>
                    <a:ext cx="527709" cy="372410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1" name="Rectangle 150"/>
                  <p:cNvSpPr/>
                  <p:nvPr/>
                </p:nvSpPr>
                <p:spPr>
                  <a:xfrm>
                    <a:off x="8006909" y="1634988"/>
                    <a:ext cx="527709" cy="37882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51" name="Rectangle 1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6909" y="1634988"/>
                    <a:ext cx="527709" cy="378822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b="-483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4" name="Rectangle 153"/>
                  <p:cNvSpPr/>
                  <p:nvPr/>
                </p:nvSpPr>
                <p:spPr>
                  <a:xfrm>
                    <a:off x="8909074" y="1634988"/>
                    <a:ext cx="52181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54" name="Rectangle 1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9074" y="1634988"/>
                    <a:ext cx="521810" cy="369332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912424" y="3618330"/>
                <a:ext cx="1337344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≽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8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424" y="3618330"/>
                <a:ext cx="1337344" cy="1231106"/>
              </a:xfrm>
              <a:prstGeom prst="rect">
                <a:avLst/>
              </a:prstGeom>
              <a:blipFill rotWithShape="0">
                <a:blip r:embed="rId19"/>
                <a:stretch>
                  <a:fillRect r="-1461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/>
          <p:cNvSpPr/>
          <p:nvPr/>
        </p:nvSpPr>
        <p:spPr>
          <a:xfrm>
            <a:off x="9795009" y="3525982"/>
            <a:ext cx="1852198" cy="1504826"/>
          </a:xfrm>
          <a:prstGeom prst="ellipse">
            <a:avLst/>
          </a:prstGeom>
          <a:noFill/>
          <a:ln w="57150"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60818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2.22222E-6 L 0.34323 -0.1402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161" y="-7014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4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0.32213 -0.0419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07" y="-210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0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6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5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100"/>
                            </p:stCondLst>
                            <p:childTnLst>
                              <p:par>
                                <p:cTn id="5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2.22222E-6 L 0.29752 0.05139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70" y="256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1" dur="2000" fill="hold"/>
                                        <p:tgtEl>
                                          <p:spTgt spid="5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100"/>
                            </p:stCondLst>
                            <p:childTnLst>
                              <p:par>
                                <p:cTn id="6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22222E-6 L 0.27304 0.15671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46" y="7824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2" dur="2000" fill="hold"/>
                                        <p:tgtEl>
                                          <p:spTgt spid="5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100"/>
                            </p:stCondLst>
                            <p:childTnLst>
                              <p:par>
                                <p:cTn id="8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22222E-6 L 0.24843 0.25787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22" y="12894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6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100"/>
                            </p:stCondLst>
                            <p:childTnLst>
                              <p:par>
                                <p:cTn id="9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29713 0.03125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57" y="1551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7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7" grpId="1"/>
      <p:bldP spid="99" grpId="0"/>
      <p:bldP spid="99" grpId="1"/>
      <p:bldP spid="147" grpId="0" animBg="1"/>
      <p:bldP spid="22" grpId="0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95"/>
          <p:cNvSpPr/>
          <p:nvPr/>
        </p:nvSpPr>
        <p:spPr>
          <a:xfrm>
            <a:off x="1184764" y="3797646"/>
            <a:ext cx="590756" cy="5700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7" name="Rectangle 96"/>
          <p:cNvSpPr/>
          <p:nvPr/>
        </p:nvSpPr>
        <p:spPr>
          <a:xfrm>
            <a:off x="2318384" y="3797646"/>
            <a:ext cx="537256" cy="5470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17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09602" y="286041"/>
                <a:ext cx="5105071" cy="114294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l" rtl="0"/>
                <a:r>
                  <a:rPr lang="en-US" sz="4000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𝑅𝑃</m:t>
                        </m:r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𝑄𝑋</m:t>
                        </m:r>
                      </m:e>
                    </m:d>
                  </m:oMath>
                </a14:m>
                <a:endParaRPr lang="he-IL" sz="4000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2" y="286041"/>
                <a:ext cx="5105071" cy="1142941"/>
              </a:xfrm>
              <a:prstGeom prst="roundRect">
                <a:avLst/>
              </a:prstGeom>
              <a:blipFill rotWithShape="0">
                <a:blip r:embed="rId3"/>
                <a:stretch>
                  <a:fillRect l="-3106" b="-42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5151630" y="1988840"/>
                <a:ext cx="4511760" cy="45005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he-IL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30" y="1988840"/>
                <a:ext cx="4511760" cy="45005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4835860" y="1662696"/>
            <a:ext cx="324036" cy="325420"/>
            <a:chOff x="4835860" y="1545532"/>
            <a:chExt cx="324036" cy="442584"/>
          </a:xfrm>
        </p:grpSpPr>
        <p:sp>
          <p:nvSpPr>
            <p:cNvPr id="130" name="Rectangle 129"/>
            <p:cNvSpPr/>
            <p:nvPr/>
          </p:nvSpPr>
          <p:spPr>
            <a:xfrm>
              <a:off x="4835860" y="1545532"/>
              <a:ext cx="324036" cy="4425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4841425" y="1557350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rtl="0"/>
              <a:r>
                <a:rPr lang="en-US" dirty="0"/>
                <a:t>1</a:t>
              </a:r>
              <a:endParaRPr lang="he-IL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99856" y="1988115"/>
            <a:ext cx="489749" cy="684801"/>
            <a:chOff x="4799856" y="1988115"/>
            <a:chExt cx="489749" cy="684801"/>
          </a:xfrm>
        </p:grpSpPr>
        <p:sp>
          <p:nvSpPr>
            <p:cNvPr id="82" name="Rectangle 81"/>
            <p:cNvSpPr/>
            <p:nvPr/>
          </p:nvSpPr>
          <p:spPr>
            <a:xfrm>
              <a:off x="4835860" y="1988115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4799856" y="2174623"/>
                  <a:ext cx="4897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56" y="2174623"/>
                  <a:ext cx="489749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4789321" y="2672916"/>
            <a:ext cx="495071" cy="684801"/>
            <a:chOff x="4789321" y="2672916"/>
            <a:chExt cx="495071" cy="684801"/>
          </a:xfrm>
        </p:grpSpPr>
        <p:sp>
          <p:nvSpPr>
            <p:cNvPr id="89" name="Rectangle 88"/>
            <p:cNvSpPr/>
            <p:nvPr/>
          </p:nvSpPr>
          <p:spPr>
            <a:xfrm>
              <a:off x="4835860" y="2672916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4789321" y="2859585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321" y="2859585"/>
                  <a:ext cx="495071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4763852" y="3357716"/>
            <a:ext cx="495071" cy="684801"/>
            <a:chOff x="4763852" y="3357716"/>
            <a:chExt cx="495071" cy="684801"/>
          </a:xfrm>
        </p:grpSpPr>
        <p:sp>
          <p:nvSpPr>
            <p:cNvPr id="90" name="Rectangle 89"/>
            <p:cNvSpPr/>
            <p:nvPr/>
          </p:nvSpPr>
          <p:spPr>
            <a:xfrm>
              <a:off x="4835860" y="3357716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4763852" y="3491381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52" y="3491381"/>
                  <a:ext cx="495071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4763852" y="4025289"/>
            <a:ext cx="495071" cy="684801"/>
            <a:chOff x="4763852" y="4025289"/>
            <a:chExt cx="495071" cy="684801"/>
          </a:xfrm>
        </p:grpSpPr>
        <p:sp>
          <p:nvSpPr>
            <p:cNvPr id="91" name="Rectangle 90"/>
            <p:cNvSpPr/>
            <p:nvPr/>
          </p:nvSpPr>
          <p:spPr>
            <a:xfrm>
              <a:off x="4835860" y="4025289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763852" y="4174409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52" y="4174409"/>
                  <a:ext cx="49507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4772837" y="4692861"/>
            <a:ext cx="495071" cy="684801"/>
            <a:chOff x="4772837" y="4692861"/>
            <a:chExt cx="495071" cy="684801"/>
          </a:xfrm>
        </p:grpSpPr>
        <p:sp>
          <p:nvSpPr>
            <p:cNvPr id="92" name="Rectangle 91"/>
            <p:cNvSpPr/>
            <p:nvPr/>
          </p:nvSpPr>
          <p:spPr>
            <a:xfrm>
              <a:off x="4835860" y="4692861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4772837" y="4869160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837" y="4869160"/>
                  <a:ext cx="49507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4818224" y="5377662"/>
            <a:ext cx="402995" cy="1111678"/>
            <a:chOff x="4818224" y="5377662"/>
            <a:chExt cx="402995" cy="1111678"/>
          </a:xfrm>
        </p:grpSpPr>
        <p:sp>
          <p:nvSpPr>
            <p:cNvPr id="93" name="Rectangle 92"/>
            <p:cNvSpPr/>
            <p:nvPr/>
          </p:nvSpPr>
          <p:spPr>
            <a:xfrm>
              <a:off x="4835860" y="5377662"/>
              <a:ext cx="324036" cy="11116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4818224" y="5785375"/>
                  <a:ext cx="4029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8224" y="5785375"/>
                  <a:ext cx="40299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5162164" y="1619870"/>
            <a:ext cx="4501225" cy="393940"/>
            <a:chOff x="5162164" y="1619870"/>
            <a:chExt cx="4501225" cy="393940"/>
          </a:xfrm>
        </p:grpSpPr>
        <p:grpSp>
          <p:nvGrpSpPr>
            <p:cNvPr id="20" name="Group 19"/>
            <p:cNvGrpSpPr/>
            <p:nvPr/>
          </p:nvGrpSpPr>
          <p:grpSpPr>
            <a:xfrm rot="16200000">
              <a:off x="7250759" y="-425956"/>
              <a:ext cx="324036" cy="4501225"/>
              <a:chOff x="6006105" y="1054119"/>
              <a:chExt cx="324036" cy="4501225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6006105" y="1054119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6006105" y="1738920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006105" y="2423720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6006105" y="3091293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6006105" y="3758865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6006105" y="4443666"/>
                <a:ext cx="324036" cy="111167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 135"/>
                <p:cNvSpPr/>
                <p:nvPr/>
              </p:nvSpPr>
              <p:spPr>
                <a:xfrm>
                  <a:off x="5289238" y="1638323"/>
                  <a:ext cx="527709" cy="372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36" name="Rectangle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238" y="1638323"/>
                  <a:ext cx="527709" cy="37266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/>
                <p:cNvSpPr/>
                <p:nvPr/>
              </p:nvSpPr>
              <p:spPr>
                <a:xfrm>
                  <a:off x="5980433" y="1637810"/>
                  <a:ext cx="527709" cy="3731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39" name="Rectangle 1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0433" y="1637810"/>
                  <a:ext cx="527709" cy="37317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 141"/>
                <p:cNvSpPr/>
                <p:nvPr/>
              </p:nvSpPr>
              <p:spPr>
                <a:xfrm>
                  <a:off x="6610312" y="1619870"/>
                  <a:ext cx="527709" cy="3745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42" name="Rectangle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0312" y="1619870"/>
                  <a:ext cx="527709" cy="37459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291095" y="1622050"/>
                  <a:ext cx="527709" cy="3724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1095" y="1622050"/>
                  <a:ext cx="527709" cy="3724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Rectangle 150"/>
                <p:cNvSpPr/>
                <p:nvPr/>
              </p:nvSpPr>
              <p:spPr>
                <a:xfrm>
                  <a:off x="8006909" y="1634988"/>
                  <a:ext cx="527709" cy="3788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51" name="Rectangle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909" y="1634988"/>
                  <a:ext cx="527709" cy="37882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483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Rectangle 153"/>
                <p:cNvSpPr/>
                <p:nvPr/>
              </p:nvSpPr>
              <p:spPr>
                <a:xfrm>
                  <a:off x="8909074" y="1634988"/>
                  <a:ext cx="5218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54" name="Rectangle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9074" y="1634988"/>
                  <a:ext cx="521810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912424" y="3618330"/>
                <a:ext cx="1337344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≽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8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424" y="3618330"/>
                <a:ext cx="1337344" cy="1231106"/>
              </a:xfrm>
              <a:prstGeom prst="rect">
                <a:avLst/>
              </a:prstGeom>
              <a:blipFill rotWithShape="0">
                <a:blip r:embed="rId17"/>
                <a:stretch>
                  <a:fillRect r="-1461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/>
          <p:cNvSpPr/>
          <p:nvPr/>
        </p:nvSpPr>
        <p:spPr>
          <a:xfrm>
            <a:off x="4043772" y="1671384"/>
            <a:ext cx="556775" cy="4817955"/>
          </a:xfrm>
          <a:prstGeom prst="leftBrace">
            <a:avLst>
              <a:gd name="adj1" fmla="val 97888"/>
              <a:gd name="adj2" fmla="val 500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" name="Rounded Rectangle 94"/>
              <p:cNvSpPr/>
              <p:nvPr/>
            </p:nvSpPr>
            <p:spPr>
              <a:xfrm>
                <a:off x="897675" y="3508890"/>
                <a:ext cx="3149369" cy="114294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sz="4000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5" name="Rounded Rectangle 9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675" y="3508890"/>
                <a:ext cx="3149369" cy="1142941"/>
              </a:xfrm>
              <a:prstGeom prst="roundRect">
                <a:avLst/>
              </a:prstGeom>
              <a:blipFill rotWithShape="0">
                <a:blip r:embed="rId1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8" name="Rectangular Callout 97"/>
          <p:cNvSpPr/>
          <p:nvPr/>
        </p:nvSpPr>
        <p:spPr>
          <a:xfrm flipH="1">
            <a:off x="2318384" y="5358005"/>
            <a:ext cx="1693364" cy="601339"/>
          </a:xfrm>
          <a:prstGeom prst="wedgeRectCallout">
            <a:avLst>
              <a:gd name="adj1" fmla="val 35223"/>
              <a:gd name="adj2" fmla="val -219166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dimension</a:t>
            </a:r>
            <a:endParaRPr lang="he-IL" sz="3200" dirty="0">
              <a:solidFill>
                <a:schemeClr val="tx1"/>
              </a:solidFill>
            </a:endParaRPr>
          </a:p>
        </p:txBody>
      </p:sp>
      <p:sp>
        <p:nvSpPr>
          <p:cNvPr id="101" name="Rectangular Callout 100"/>
          <p:cNvSpPr/>
          <p:nvPr/>
        </p:nvSpPr>
        <p:spPr>
          <a:xfrm>
            <a:off x="83332" y="5358006"/>
            <a:ext cx="1296144" cy="601339"/>
          </a:xfrm>
          <a:prstGeom prst="wedgeRectCallout">
            <a:avLst>
              <a:gd name="adj1" fmla="val 56863"/>
              <a:gd name="adj2" fmla="val -214746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# points</a:t>
            </a:r>
            <a:endParaRPr lang="he-IL" sz="24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62519" y="3015316"/>
            <a:ext cx="144712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b="1" dirty="0" smtClea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Huge!</a:t>
            </a:r>
            <a:endParaRPr lang="he-IL" sz="4000" b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616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18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09602" y="286041"/>
                <a:ext cx="5105071" cy="114294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l" rtl="0"/>
                <a:r>
                  <a:rPr lang="en-US" sz="4000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𝑅𝑃</m:t>
                        </m:r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𝑄𝑋</m:t>
                        </m:r>
                      </m:e>
                    </m:d>
                  </m:oMath>
                </a14:m>
                <a:endParaRPr lang="he-IL" sz="4000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2" y="286041"/>
                <a:ext cx="5105071" cy="1142941"/>
              </a:xfrm>
              <a:prstGeom prst="roundRect">
                <a:avLst/>
              </a:prstGeom>
              <a:blipFill rotWithShape="0">
                <a:blip r:embed="rId3"/>
                <a:stretch>
                  <a:fillRect l="-3106" b="-42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Rectangle 146"/>
              <p:cNvSpPr/>
              <p:nvPr/>
            </p:nvSpPr>
            <p:spPr>
              <a:xfrm>
                <a:off x="5151630" y="1988840"/>
                <a:ext cx="4511760" cy="45005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𝑌</m:t>
                      </m:r>
                    </m:oMath>
                  </m:oMathPara>
                </a14:m>
                <a:endParaRPr lang="he-IL" sz="8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7" name="Rectangle 1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630" y="1988840"/>
                <a:ext cx="4511760" cy="45005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4835860" y="1662696"/>
            <a:ext cx="324036" cy="325420"/>
            <a:chOff x="4835860" y="1545532"/>
            <a:chExt cx="324036" cy="442584"/>
          </a:xfrm>
        </p:grpSpPr>
        <p:sp>
          <p:nvSpPr>
            <p:cNvPr id="130" name="Rectangle 129"/>
            <p:cNvSpPr/>
            <p:nvPr/>
          </p:nvSpPr>
          <p:spPr>
            <a:xfrm>
              <a:off x="4835860" y="1545532"/>
              <a:ext cx="324036" cy="4425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4841425" y="1557350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rtl="0"/>
              <a:r>
                <a:rPr lang="en-US" dirty="0"/>
                <a:t>1</a:t>
              </a:r>
              <a:endParaRPr lang="he-IL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99856" y="1988115"/>
            <a:ext cx="489749" cy="684801"/>
            <a:chOff x="4799856" y="1988115"/>
            <a:chExt cx="489749" cy="684801"/>
          </a:xfrm>
        </p:grpSpPr>
        <p:sp>
          <p:nvSpPr>
            <p:cNvPr id="82" name="Rectangle 81"/>
            <p:cNvSpPr/>
            <p:nvPr/>
          </p:nvSpPr>
          <p:spPr>
            <a:xfrm>
              <a:off x="4835860" y="1988115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4799856" y="2174623"/>
                  <a:ext cx="4897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56" y="2174623"/>
                  <a:ext cx="489749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4789321" y="2672916"/>
            <a:ext cx="495071" cy="684801"/>
            <a:chOff x="4789321" y="2672916"/>
            <a:chExt cx="495071" cy="684801"/>
          </a:xfrm>
        </p:grpSpPr>
        <p:sp>
          <p:nvSpPr>
            <p:cNvPr id="89" name="Rectangle 88"/>
            <p:cNvSpPr/>
            <p:nvPr/>
          </p:nvSpPr>
          <p:spPr>
            <a:xfrm>
              <a:off x="4835860" y="2672916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4789321" y="2859585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321" y="2859585"/>
                  <a:ext cx="495071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4763852" y="3357716"/>
            <a:ext cx="495071" cy="684801"/>
            <a:chOff x="4763852" y="3357716"/>
            <a:chExt cx="495071" cy="684801"/>
          </a:xfrm>
        </p:grpSpPr>
        <p:sp>
          <p:nvSpPr>
            <p:cNvPr id="90" name="Rectangle 89"/>
            <p:cNvSpPr/>
            <p:nvPr/>
          </p:nvSpPr>
          <p:spPr>
            <a:xfrm>
              <a:off x="4835860" y="3357716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4763852" y="3491381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52" y="3491381"/>
                  <a:ext cx="495071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4763852" y="4025289"/>
            <a:ext cx="495071" cy="684801"/>
            <a:chOff x="4763852" y="4025289"/>
            <a:chExt cx="495071" cy="684801"/>
          </a:xfrm>
        </p:grpSpPr>
        <p:sp>
          <p:nvSpPr>
            <p:cNvPr id="91" name="Rectangle 90"/>
            <p:cNvSpPr/>
            <p:nvPr/>
          </p:nvSpPr>
          <p:spPr>
            <a:xfrm>
              <a:off x="4835860" y="4025289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763852" y="4174409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52" y="4174409"/>
                  <a:ext cx="49507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4772837" y="4692861"/>
            <a:ext cx="495071" cy="684801"/>
            <a:chOff x="4772837" y="4692861"/>
            <a:chExt cx="495071" cy="684801"/>
          </a:xfrm>
        </p:grpSpPr>
        <p:sp>
          <p:nvSpPr>
            <p:cNvPr id="92" name="Rectangle 91"/>
            <p:cNvSpPr/>
            <p:nvPr/>
          </p:nvSpPr>
          <p:spPr>
            <a:xfrm>
              <a:off x="4835860" y="4692861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4772837" y="4869160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837" y="4869160"/>
                  <a:ext cx="49507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4818224" y="5377662"/>
            <a:ext cx="402995" cy="1111678"/>
            <a:chOff x="4818224" y="5377662"/>
            <a:chExt cx="402995" cy="1111678"/>
          </a:xfrm>
        </p:grpSpPr>
        <p:sp>
          <p:nvSpPr>
            <p:cNvPr id="93" name="Rectangle 92"/>
            <p:cNvSpPr/>
            <p:nvPr/>
          </p:nvSpPr>
          <p:spPr>
            <a:xfrm>
              <a:off x="4835860" y="5377662"/>
              <a:ext cx="324036" cy="11116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4818224" y="5785375"/>
                  <a:ext cx="4029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8224" y="5785375"/>
                  <a:ext cx="40299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5162164" y="1619870"/>
            <a:ext cx="4501225" cy="393940"/>
            <a:chOff x="5162164" y="1619870"/>
            <a:chExt cx="4501225" cy="393940"/>
          </a:xfrm>
        </p:grpSpPr>
        <p:grpSp>
          <p:nvGrpSpPr>
            <p:cNvPr id="20" name="Group 19"/>
            <p:cNvGrpSpPr/>
            <p:nvPr/>
          </p:nvGrpSpPr>
          <p:grpSpPr>
            <a:xfrm rot="16200000">
              <a:off x="7250759" y="-425956"/>
              <a:ext cx="324036" cy="4501225"/>
              <a:chOff x="6006105" y="1054119"/>
              <a:chExt cx="324036" cy="4501225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6006105" y="1054119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6006105" y="1738920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006105" y="2423720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6006105" y="3091293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6006105" y="3758865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6006105" y="4443666"/>
                <a:ext cx="324036" cy="111167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 135"/>
                <p:cNvSpPr/>
                <p:nvPr/>
              </p:nvSpPr>
              <p:spPr>
                <a:xfrm>
                  <a:off x="5289238" y="1638323"/>
                  <a:ext cx="527709" cy="372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36" name="Rectangle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238" y="1638323"/>
                  <a:ext cx="527709" cy="37266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/>
                <p:cNvSpPr/>
                <p:nvPr/>
              </p:nvSpPr>
              <p:spPr>
                <a:xfrm>
                  <a:off x="5980433" y="1637810"/>
                  <a:ext cx="527709" cy="3731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39" name="Rectangle 1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0433" y="1637810"/>
                  <a:ext cx="527709" cy="37317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 141"/>
                <p:cNvSpPr/>
                <p:nvPr/>
              </p:nvSpPr>
              <p:spPr>
                <a:xfrm>
                  <a:off x="6610312" y="1619870"/>
                  <a:ext cx="527709" cy="3745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42" name="Rectangle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0312" y="1619870"/>
                  <a:ext cx="527709" cy="37459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291095" y="1622050"/>
                  <a:ext cx="527709" cy="3724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1095" y="1622050"/>
                  <a:ext cx="527709" cy="372410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Rectangle 150"/>
                <p:cNvSpPr/>
                <p:nvPr/>
              </p:nvSpPr>
              <p:spPr>
                <a:xfrm>
                  <a:off x="8006909" y="1634988"/>
                  <a:ext cx="527709" cy="3788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51" name="Rectangle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909" y="1634988"/>
                  <a:ext cx="527709" cy="37882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483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Rectangle 153"/>
                <p:cNvSpPr/>
                <p:nvPr/>
              </p:nvSpPr>
              <p:spPr>
                <a:xfrm>
                  <a:off x="8909074" y="1634988"/>
                  <a:ext cx="5218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54" name="Rectangle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9074" y="1634988"/>
                  <a:ext cx="521810" cy="369332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912424" y="3618330"/>
                <a:ext cx="1337344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sz="8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424" y="3618330"/>
                <a:ext cx="1337344" cy="1231106"/>
              </a:xfrm>
              <a:prstGeom prst="rect">
                <a:avLst/>
              </a:prstGeom>
              <a:blipFill rotWithShape="0">
                <a:blip r:embed="rId17"/>
                <a:stretch>
                  <a:fillRect r="-1461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423592" y="3618330"/>
                <a:ext cx="1337344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8000" b="0" i="1" smtClean="0">
                          <a:latin typeface="Cambria Math" panose="02040503050406030204" pitchFamily="18" charset="0"/>
                        </a:rPr>
                        <m:t>rank</m:t>
                      </m:r>
                    </m:oMath>
                  </m:oMathPara>
                </a14:m>
                <a:endParaRPr lang="he-IL" sz="8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3618330"/>
                <a:ext cx="1337344" cy="1231106"/>
              </a:xfrm>
              <a:prstGeom prst="rect">
                <a:avLst/>
              </a:prstGeom>
              <a:blipFill rotWithShape="0">
                <a:blip r:embed="rId18"/>
                <a:stretch>
                  <a:fillRect r="-5159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ight Arrow 42"/>
              <p:cNvSpPr/>
              <p:nvPr/>
            </p:nvSpPr>
            <p:spPr>
              <a:xfrm>
                <a:off x="731404" y="1634988"/>
                <a:ext cx="3064969" cy="2026619"/>
              </a:xfrm>
              <a:prstGeom prst="rightArrow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bg1"/>
                  </a:gs>
                </a:gsLst>
                <a:lin ang="108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>
                <a:defPPr>
                  <a:defRPr lang="he-IL"/>
                </a:defPPr>
                <a:lvl1pPr marL="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r" defTabSz="914400" rtl="1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X</m:t>
                    </m:r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optimal</a:t>
                </a:r>
                <a:endParaRPr lang="he-IL" sz="2800" dirty="0">
                  <a:solidFill>
                    <a:schemeClr val="tx1"/>
                  </a:solidFill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43" name="Right Arrow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404" y="1634988"/>
                <a:ext cx="3064969" cy="2026619"/>
              </a:xfrm>
              <a:prstGeom prst="rightArrow">
                <a:avLst/>
              </a:prstGeom>
              <a:blipFill rotWithShape="0">
                <a:blip r:embed="rId1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08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7" grpId="0"/>
      <p:bldP spid="4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19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09602" y="286041"/>
                <a:ext cx="5105071" cy="114294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l" rtl="0"/>
                <a:r>
                  <a:rPr lang="en-US" sz="4000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𝑅𝑃</m:t>
                        </m:r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𝑄𝑋</m:t>
                        </m:r>
                      </m:e>
                    </m:d>
                  </m:oMath>
                </a14:m>
                <a:endParaRPr lang="he-IL" sz="4000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2" y="286041"/>
                <a:ext cx="5105071" cy="1142941"/>
              </a:xfrm>
              <a:prstGeom prst="roundRect">
                <a:avLst/>
              </a:prstGeom>
              <a:blipFill rotWithShape="0">
                <a:blip r:embed="rId3"/>
                <a:stretch>
                  <a:fillRect l="-3106" b="-42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Rectangle 146"/>
          <p:cNvSpPr/>
          <p:nvPr/>
        </p:nvSpPr>
        <p:spPr>
          <a:xfrm>
            <a:off x="5151630" y="1988840"/>
            <a:ext cx="4511760" cy="45005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sz="8000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835860" y="1662696"/>
            <a:ext cx="324036" cy="325420"/>
            <a:chOff x="4835860" y="1545532"/>
            <a:chExt cx="324036" cy="442584"/>
          </a:xfrm>
        </p:grpSpPr>
        <p:sp>
          <p:nvSpPr>
            <p:cNvPr id="130" name="Rectangle 129"/>
            <p:cNvSpPr/>
            <p:nvPr/>
          </p:nvSpPr>
          <p:spPr>
            <a:xfrm>
              <a:off x="4835860" y="1545532"/>
              <a:ext cx="324036" cy="4425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4841425" y="1557350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rtl="0"/>
              <a:r>
                <a:rPr lang="en-US" dirty="0"/>
                <a:t>1</a:t>
              </a:r>
              <a:endParaRPr lang="he-IL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99856" y="1988115"/>
            <a:ext cx="489749" cy="684801"/>
            <a:chOff x="4799856" y="1988115"/>
            <a:chExt cx="489749" cy="684801"/>
          </a:xfrm>
        </p:grpSpPr>
        <p:sp>
          <p:nvSpPr>
            <p:cNvPr id="82" name="Rectangle 81"/>
            <p:cNvSpPr/>
            <p:nvPr/>
          </p:nvSpPr>
          <p:spPr>
            <a:xfrm>
              <a:off x="4835860" y="1988115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4799856" y="2174623"/>
                  <a:ext cx="4897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56" y="2174623"/>
                  <a:ext cx="48974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4789321" y="2672916"/>
            <a:ext cx="495071" cy="684801"/>
            <a:chOff x="4789321" y="2672916"/>
            <a:chExt cx="495071" cy="684801"/>
          </a:xfrm>
        </p:grpSpPr>
        <p:sp>
          <p:nvSpPr>
            <p:cNvPr id="89" name="Rectangle 88"/>
            <p:cNvSpPr/>
            <p:nvPr/>
          </p:nvSpPr>
          <p:spPr>
            <a:xfrm>
              <a:off x="4835860" y="2672916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4789321" y="2859585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321" y="2859585"/>
                  <a:ext cx="49507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4763852" y="3357716"/>
            <a:ext cx="495071" cy="684801"/>
            <a:chOff x="4763852" y="3357716"/>
            <a:chExt cx="495071" cy="684801"/>
          </a:xfrm>
        </p:grpSpPr>
        <p:sp>
          <p:nvSpPr>
            <p:cNvPr id="90" name="Rectangle 89"/>
            <p:cNvSpPr/>
            <p:nvPr/>
          </p:nvSpPr>
          <p:spPr>
            <a:xfrm>
              <a:off x="4835860" y="3357716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4763852" y="3491381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52" y="3491381"/>
                  <a:ext cx="495071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4763852" y="4025289"/>
            <a:ext cx="495071" cy="684801"/>
            <a:chOff x="4763852" y="4025289"/>
            <a:chExt cx="495071" cy="684801"/>
          </a:xfrm>
        </p:grpSpPr>
        <p:sp>
          <p:nvSpPr>
            <p:cNvPr id="91" name="Rectangle 90"/>
            <p:cNvSpPr/>
            <p:nvPr/>
          </p:nvSpPr>
          <p:spPr>
            <a:xfrm>
              <a:off x="4835860" y="4025289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763852" y="4174409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52" y="4174409"/>
                  <a:ext cx="495071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4772837" y="4692861"/>
            <a:ext cx="495071" cy="684801"/>
            <a:chOff x="4772837" y="4692861"/>
            <a:chExt cx="495071" cy="684801"/>
          </a:xfrm>
        </p:grpSpPr>
        <p:sp>
          <p:nvSpPr>
            <p:cNvPr id="92" name="Rectangle 91"/>
            <p:cNvSpPr/>
            <p:nvPr/>
          </p:nvSpPr>
          <p:spPr>
            <a:xfrm>
              <a:off x="4835860" y="4692861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4772837" y="4869160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837" y="4869160"/>
                  <a:ext cx="49507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4818224" y="5377662"/>
            <a:ext cx="402995" cy="1111678"/>
            <a:chOff x="4818224" y="5377662"/>
            <a:chExt cx="402995" cy="1111678"/>
          </a:xfrm>
        </p:grpSpPr>
        <p:sp>
          <p:nvSpPr>
            <p:cNvPr id="93" name="Rectangle 92"/>
            <p:cNvSpPr/>
            <p:nvPr/>
          </p:nvSpPr>
          <p:spPr>
            <a:xfrm>
              <a:off x="4835860" y="5377662"/>
              <a:ext cx="324036" cy="11116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4818224" y="5785375"/>
                  <a:ext cx="4029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8224" y="5785375"/>
                  <a:ext cx="402995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Group 20"/>
          <p:cNvGrpSpPr/>
          <p:nvPr/>
        </p:nvGrpSpPr>
        <p:grpSpPr>
          <a:xfrm>
            <a:off x="5162164" y="1619870"/>
            <a:ext cx="4501225" cy="393940"/>
            <a:chOff x="5162164" y="1619870"/>
            <a:chExt cx="4501225" cy="393940"/>
          </a:xfrm>
        </p:grpSpPr>
        <p:grpSp>
          <p:nvGrpSpPr>
            <p:cNvPr id="20" name="Group 19"/>
            <p:cNvGrpSpPr/>
            <p:nvPr/>
          </p:nvGrpSpPr>
          <p:grpSpPr>
            <a:xfrm rot="16200000">
              <a:off x="7250759" y="-425956"/>
              <a:ext cx="324036" cy="4501225"/>
              <a:chOff x="6006105" y="1054119"/>
              <a:chExt cx="324036" cy="4501225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6006105" y="1054119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6006105" y="1738920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006105" y="2423720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6006105" y="3091293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6006105" y="3758865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6006105" y="4443666"/>
                <a:ext cx="324036" cy="111167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 135"/>
                <p:cNvSpPr/>
                <p:nvPr/>
              </p:nvSpPr>
              <p:spPr>
                <a:xfrm>
                  <a:off x="5289238" y="1638323"/>
                  <a:ext cx="527709" cy="372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36" name="Rectangle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238" y="1638323"/>
                  <a:ext cx="527709" cy="37266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/>
                <p:cNvSpPr/>
                <p:nvPr/>
              </p:nvSpPr>
              <p:spPr>
                <a:xfrm>
                  <a:off x="5980433" y="1637810"/>
                  <a:ext cx="527709" cy="3731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39" name="Rectangle 1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0433" y="1637810"/>
                  <a:ext cx="527709" cy="37317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 141"/>
                <p:cNvSpPr/>
                <p:nvPr/>
              </p:nvSpPr>
              <p:spPr>
                <a:xfrm>
                  <a:off x="6610312" y="1619870"/>
                  <a:ext cx="527709" cy="3745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42" name="Rectangle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0312" y="1619870"/>
                  <a:ext cx="527709" cy="37459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291095" y="1622050"/>
                  <a:ext cx="527709" cy="3724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1095" y="1622050"/>
                  <a:ext cx="527709" cy="3724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Rectangle 150"/>
                <p:cNvSpPr/>
                <p:nvPr/>
              </p:nvSpPr>
              <p:spPr>
                <a:xfrm>
                  <a:off x="8006909" y="1634988"/>
                  <a:ext cx="527709" cy="3788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51" name="Rectangle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909" y="1634988"/>
                  <a:ext cx="527709" cy="37882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483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Rectangle 153"/>
                <p:cNvSpPr/>
                <p:nvPr/>
              </p:nvSpPr>
              <p:spPr>
                <a:xfrm>
                  <a:off x="8909074" y="1634988"/>
                  <a:ext cx="5218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54" name="Rectangle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9074" y="1634988"/>
                  <a:ext cx="521810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912424" y="3618330"/>
                <a:ext cx="1337344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sz="8000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424" y="3618330"/>
                <a:ext cx="1337344" cy="1231106"/>
              </a:xfrm>
              <a:prstGeom prst="rect">
                <a:avLst/>
              </a:prstGeom>
              <a:blipFill rotWithShape="0">
                <a:blip r:embed="rId16"/>
                <a:stretch>
                  <a:fillRect r="-1461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2423592" y="3618330"/>
                <a:ext cx="1337344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8000" b="0" i="1" smtClean="0">
                          <a:latin typeface="Cambria Math" panose="02040503050406030204" pitchFamily="18" charset="0"/>
                        </a:rPr>
                        <m:t>rank</m:t>
                      </m:r>
                    </m:oMath>
                  </m:oMathPara>
                </a14:m>
                <a:endParaRPr lang="he-IL" sz="8000" dirty="0"/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3618330"/>
                <a:ext cx="1337344" cy="1231106"/>
              </a:xfrm>
              <a:prstGeom prst="rect">
                <a:avLst/>
              </a:prstGeom>
              <a:blipFill rotWithShape="0">
                <a:blip r:embed="rId17"/>
                <a:stretch>
                  <a:fillRect r="-51598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1" name="Group 70"/>
          <p:cNvGrpSpPr/>
          <p:nvPr/>
        </p:nvGrpSpPr>
        <p:grpSpPr>
          <a:xfrm>
            <a:off x="5159896" y="3354356"/>
            <a:ext cx="1028022" cy="670934"/>
            <a:chOff x="5159896" y="3354356"/>
            <a:chExt cx="1028022" cy="670934"/>
          </a:xfrm>
        </p:grpSpPr>
        <p:cxnSp>
          <p:nvCxnSpPr>
            <p:cNvPr id="37" name="Straight Connector 36"/>
            <p:cNvCxnSpPr>
              <a:stCxn id="44" idx="0"/>
            </p:cNvCxnSpPr>
            <p:nvPr/>
          </p:nvCxnSpPr>
          <p:spPr>
            <a:xfrm flipH="1">
              <a:off x="5159896" y="3354356"/>
              <a:ext cx="1028022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44" idx="2"/>
            </p:cNvCxnSpPr>
            <p:nvPr/>
          </p:nvCxnSpPr>
          <p:spPr>
            <a:xfrm flipH="1" flipV="1">
              <a:off x="5159896" y="4025289"/>
              <a:ext cx="1028022" cy="1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/>
          <p:cNvGrpSpPr/>
          <p:nvPr/>
        </p:nvGrpSpPr>
        <p:grpSpPr>
          <a:xfrm>
            <a:off x="5842232" y="1986675"/>
            <a:ext cx="691372" cy="1703148"/>
            <a:chOff x="5842232" y="1986675"/>
            <a:chExt cx="691372" cy="1703148"/>
          </a:xfrm>
        </p:grpSpPr>
        <p:cxnSp>
          <p:nvCxnSpPr>
            <p:cNvPr id="41" name="Straight Connector 40"/>
            <p:cNvCxnSpPr>
              <a:stCxn id="44" idx="1"/>
            </p:cNvCxnSpPr>
            <p:nvPr/>
          </p:nvCxnSpPr>
          <p:spPr>
            <a:xfrm flipV="1">
              <a:off x="5842232" y="1986675"/>
              <a:ext cx="4733" cy="1703148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44" idx="3"/>
            </p:cNvCxnSpPr>
            <p:nvPr/>
          </p:nvCxnSpPr>
          <p:spPr>
            <a:xfrm flipH="1" flipV="1">
              <a:off x="6531765" y="1994460"/>
              <a:ext cx="1839" cy="169536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5151630" y="4692861"/>
            <a:ext cx="3057852" cy="670934"/>
            <a:chOff x="5151630" y="4692861"/>
            <a:chExt cx="3057852" cy="670934"/>
          </a:xfrm>
        </p:grpSpPr>
        <p:cxnSp>
          <p:nvCxnSpPr>
            <p:cNvPr id="49" name="Straight Connector 48"/>
            <p:cNvCxnSpPr>
              <a:stCxn id="64" idx="0"/>
            </p:cNvCxnSpPr>
            <p:nvPr/>
          </p:nvCxnSpPr>
          <p:spPr>
            <a:xfrm flipH="1">
              <a:off x="5151630" y="4692861"/>
              <a:ext cx="3057852" cy="17229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64" idx="2"/>
            </p:cNvCxnSpPr>
            <p:nvPr/>
          </p:nvCxnSpPr>
          <p:spPr>
            <a:xfrm flipH="1">
              <a:off x="5151630" y="5363795"/>
              <a:ext cx="3057852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7863796" y="1986675"/>
            <a:ext cx="691372" cy="3041653"/>
            <a:chOff x="7863796" y="1986675"/>
            <a:chExt cx="691372" cy="3041653"/>
          </a:xfrm>
        </p:grpSpPr>
        <p:cxnSp>
          <p:nvCxnSpPr>
            <p:cNvPr id="53" name="Straight Connector 52"/>
            <p:cNvCxnSpPr>
              <a:stCxn id="64" idx="1"/>
            </p:cNvCxnSpPr>
            <p:nvPr/>
          </p:nvCxnSpPr>
          <p:spPr>
            <a:xfrm flipV="1">
              <a:off x="7863796" y="1986675"/>
              <a:ext cx="0" cy="304165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>
              <a:stCxn id="64" idx="3"/>
            </p:cNvCxnSpPr>
            <p:nvPr/>
          </p:nvCxnSpPr>
          <p:spPr>
            <a:xfrm flipH="1" flipV="1">
              <a:off x="8551712" y="1986675"/>
              <a:ext cx="3456" cy="3041653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5" name="Group 74"/>
          <p:cNvGrpSpPr/>
          <p:nvPr/>
        </p:nvGrpSpPr>
        <p:grpSpPr>
          <a:xfrm>
            <a:off x="5151631" y="2670932"/>
            <a:ext cx="4184729" cy="670934"/>
            <a:chOff x="5151631" y="2670932"/>
            <a:chExt cx="4184729" cy="670934"/>
          </a:xfrm>
        </p:grpSpPr>
        <p:cxnSp>
          <p:nvCxnSpPr>
            <p:cNvPr id="57" name="Straight Connector 56"/>
            <p:cNvCxnSpPr/>
            <p:nvPr/>
          </p:nvCxnSpPr>
          <p:spPr>
            <a:xfrm flipH="1">
              <a:off x="5159896" y="2670932"/>
              <a:ext cx="4176464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>
              <a:stCxn id="61" idx="2"/>
            </p:cNvCxnSpPr>
            <p:nvPr/>
          </p:nvCxnSpPr>
          <p:spPr>
            <a:xfrm flipH="1">
              <a:off x="5151631" y="3341866"/>
              <a:ext cx="395349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0" name="Straight Connector 69"/>
          <p:cNvCxnSpPr>
            <a:stCxn id="61" idx="1"/>
          </p:cNvCxnSpPr>
          <p:nvPr/>
        </p:nvCxnSpPr>
        <p:spPr>
          <a:xfrm flipV="1">
            <a:off x="8546122" y="1994460"/>
            <a:ext cx="0" cy="101193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Group 59"/>
          <p:cNvGrpSpPr/>
          <p:nvPr/>
        </p:nvGrpSpPr>
        <p:grpSpPr>
          <a:xfrm>
            <a:off x="8546122" y="2670932"/>
            <a:ext cx="1117998" cy="670934"/>
            <a:chOff x="5634992" y="3357717"/>
            <a:chExt cx="1117998" cy="670934"/>
          </a:xfrm>
        </p:grpSpPr>
        <p:sp>
          <p:nvSpPr>
            <p:cNvPr id="61" name="Rectangle 60"/>
            <p:cNvSpPr/>
            <p:nvPr/>
          </p:nvSpPr>
          <p:spPr>
            <a:xfrm>
              <a:off x="5634992" y="3357717"/>
              <a:ext cx="1117998" cy="670934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/>
                <p:cNvSpPr/>
                <p:nvPr/>
              </p:nvSpPr>
              <p:spPr>
                <a:xfrm>
                  <a:off x="5875094" y="3513526"/>
                  <a:ext cx="7680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62" name="Rectangle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75094" y="3513526"/>
                  <a:ext cx="768095" cy="369332"/>
                </a:xfrm>
                <a:prstGeom prst="rect">
                  <a:avLst/>
                </a:prstGeom>
                <a:blipFill rotWithShape="0">
                  <a:blip r:embed="rId1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/>
          <p:cNvGrpSpPr/>
          <p:nvPr/>
        </p:nvGrpSpPr>
        <p:grpSpPr>
          <a:xfrm>
            <a:off x="7863796" y="4692861"/>
            <a:ext cx="779585" cy="670934"/>
            <a:chOff x="6061618" y="3357717"/>
            <a:chExt cx="779585" cy="670934"/>
          </a:xfrm>
        </p:grpSpPr>
        <p:sp>
          <p:nvSpPr>
            <p:cNvPr id="64" name="Rectangle 63"/>
            <p:cNvSpPr/>
            <p:nvPr/>
          </p:nvSpPr>
          <p:spPr>
            <a:xfrm>
              <a:off x="6061618" y="3357717"/>
              <a:ext cx="691372" cy="670934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Rectangle 64"/>
                <p:cNvSpPr/>
                <p:nvPr/>
              </p:nvSpPr>
              <p:spPr>
                <a:xfrm>
                  <a:off x="6067209" y="3513526"/>
                  <a:ext cx="773994" cy="3788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65" name="Rectangle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209" y="3513526"/>
                  <a:ext cx="773994" cy="378822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b="-317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3" name="Group 42"/>
          <p:cNvGrpSpPr/>
          <p:nvPr/>
        </p:nvGrpSpPr>
        <p:grpSpPr>
          <a:xfrm>
            <a:off x="5842232" y="3354356"/>
            <a:ext cx="779585" cy="670934"/>
            <a:chOff x="6061618" y="3357717"/>
            <a:chExt cx="779585" cy="670934"/>
          </a:xfrm>
        </p:grpSpPr>
        <p:sp>
          <p:nvSpPr>
            <p:cNvPr id="44" name="Rectangle 43"/>
            <p:cNvSpPr/>
            <p:nvPr/>
          </p:nvSpPr>
          <p:spPr>
            <a:xfrm>
              <a:off x="6061618" y="3357717"/>
              <a:ext cx="691372" cy="670934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ectangle 44"/>
                <p:cNvSpPr/>
                <p:nvPr/>
              </p:nvSpPr>
              <p:spPr>
                <a:xfrm>
                  <a:off x="6067209" y="3513526"/>
                  <a:ext cx="773994" cy="3731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45" name="Rectangle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7209" y="3513526"/>
                  <a:ext cx="773994" cy="373179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9730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1048011" y="1751387"/>
            <a:ext cx="2383693" cy="2456309"/>
            <a:chOff x="834283" y="1574646"/>
            <a:chExt cx="2383693" cy="2456309"/>
          </a:xfrm>
        </p:grpSpPr>
        <p:sp>
          <p:nvSpPr>
            <p:cNvPr id="22" name="Rectangular Callout 21"/>
            <p:cNvSpPr/>
            <p:nvPr/>
          </p:nvSpPr>
          <p:spPr>
            <a:xfrm>
              <a:off x="834283" y="1574646"/>
              <a:ext cx="2383693" cy="1266092"/>
            </a:xfrm>
            <a:prstGeom prst="wedgeRectCallout">
              <a:avLst>
                <a:gd name="adj1" fmla="val 21134"/>
                <a:gd name="adj2" fmla="val 9953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Orthogonal</a:t>
              </a:r>
              <a:endParaRPr lang="he-IL" sz="32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312107" y="3440023"/>
              <a:ext cx="396852" cy="5909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5" name="Group 4"/>
          <p:cNvGrpSpPr/>
          <p:nvPr/>
        </p:nvGrpSpPr>
        <p:grpSpPr>
          <a:xfrm rot="16200000">
            <a:off x="3725128" y="2942159"/>
            <a:ext cx="1250541" cy="1762784"/>
            <a:chOff x="8444051" y="4175467"/>
            <a:chExt cx="1667388" cy="2350379"/>
          </a:xfrm>
        </p:grpSpPr>
        <p:sp>
          <p:nvSpPr>
            <p:cNvPr id="6" name="Flowchart: Connector 5"/>
            <p:cNvSpPr/>
            <p:nvPr/>
          </p:nvSpPr>
          <p:spPr>
            <a:xfrm>
              <a:off x="8444051" y="5105592"/>
              <a:ext cx="624627" cy="655669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35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7" name="Flowchart: Connector 6"/>
            <p:cNvSpPr/>
            <p:nvPr/>
          </p:nvSpPr>
          <p:spPr>
            <a:xfrm>
              <a:off x="8776958" y="4175467"/>
              <a:ext cx="624627" cy="655669"/>
            </a:xfrm>
            <a:prstGeom prst="flowChartConnector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35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8" name="Flowchart: Connector 7"/>
            <p:cNvSpPr/>
            <p:nvPr/>
          </p:nvSpPr>
          <p:spPr>
            <a:xfrm>
              <a:off x="9283614" y="5397127"/>
              <a:ext cx="624627" cy="655669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35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9" name="Flowchart: Connector 8"/>
            <p:cNvSpPr/>
            <p:nvPr/>
          </p:nvSpPr>
          <p:spPr>
            <a:xfrm>
              <a:off x="9486812" y="4642944"/>
              <a:ext cx="624627" cy="655669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35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8622130" y="5870177"/>
              <a:ext cx="624627" cy="655669"/>
            </a:xfrm>
            <a:prstGeom prst="flowChartConnector">
              <a:avLst/>
            </a:prstGeom>
            <a:solidFill>
              <a:schemeClr val="accent1"/>
            </a:solidFill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35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210830" y="3419342"/>
                <a:ext cx="717014" cy="7155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5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he-IL" sz="405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0830" y="3419342"/>
                <a:ext cx="717014" cy="7155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2482697" y="3574910"/>
                <a:ext cx="717014" cy="7155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5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he-IL" sz="405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97" y="3574910"/>
                <a:ext cx="717014" cy="7155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482697" y="3574910"/>
                <a:ext cx="717014" cy="7155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50" i="1">
                          <a:latin typeface="Cambria Math" panose="02040503050406030204" pitchFamily="18" charset="0"/>
                        </a:rPr>
                        <m:t>𝑅𝑃</m:t>
                      </m:r>
                    </m:oMath>
                  </m:oMathPara>
                </a14:m>
                <a:endParaRPr lang="he-IL" sz="405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2697" y="3574910"/>
                <a:ext cx="717014" cy="7155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6109806" y="3603611"/>
                <a:ext cx="328936" cy="715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he-IL" sz="405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806" y="3603611"/>
                <a:ext cx="328936" cy="715581"/>
              </a:xfrm>
              <a:prstGeom prst="rect">
                <a:avLst/>
              </a:prstGeom>
              <a:blipFill rotWithShape="0">
                <a:blip r:embed="rId6"/>
                <a:stretch>
                  <a:fillRect r="-314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 rot="21138862">
            <a:off x="7783102" y="3080009"/>
            <a:ext cx="1250541" cy="1762787"/>
            <a:chOff x="8444051" y="4175464"/>
            <a:chExt cx="1667388" cy="2350382"/>
          </a:xfrm>
        </p:grpSpPr>
        <p:sp>
          <p:nvSpPr>
            <p:cNvPr id="41" name="Flowchart: Connector 40"/>
            <p:cNvSpPr/>
            <p:nvPr/>
          </p:nvSpPr>
          <p:spPr>
            <a:xfrm>
              <a:off x="8444051" y="5105592"/>
              <a:ext cx="624627" cy="655669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35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2" name="Flowchart: Connector 41"/>
            <p:cNvSpPr/>
            <p:nvPr/>
          </p:nvSpPr>
          <p:spPr>
            <a:xfrm>
              <a:off x="8776958" y="4175464"/>
              <a:ext cx="624627" cy="655669"/>
            </a:xfrm>
            <a:prstGeom prst="flowChartConnector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35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3" name="Flowchart: Connector 42"/>
            <p:cNvSpPr/>
            <p:nvPr/>
          </p:nvSpPr>
          <p:spPr>
            <a:xfrm>
              <a:off x="9283614" y="5397127"/>
              <a:ext cx="624627" cy="655669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35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4" name="Flowchart: Connector 43"/>
            <p:cNvSpPr/>
            <p:nvPr/>
          </p:nvSpPr>
          <p:spPr>
            <a:xfrm>
              <a:off x="9486812" y="4642944"/>
              <a:ext cx="624627" cy="655669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35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45" name="Flowchart: Connector 44"/>
            <p:cNvSpPr/>
            <p:nvPr/>
          </p:nvSpPr>
          <p:spPr>
            <a:xfrm>
              <a:off x="8622130" y="5870177"/>
              <a:ext cx="624627" cy="655669"/>
            </a:xfrm>
            <a:prstGeom prst="flowChartConnector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35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</p:grpSp>
      <p:sp>
        <p:nvSpPr>
          <p:cNvPr id="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>
                <a:cs typeface="Calibri" panose="020F0502020204030204" pitchFamily="34" charset="0"/>
              </a:rPr>
              <a:t>Orthogonal Procrustes Problem</a:t>
            </a:r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2</a:t>
            </a:fld>
            <a:endParaRPr lang="he-IL" dirty="0"/>
          </a:p>
        </p:txBody>
      </p:sp>
      <p:grpSp>
        <p:nvGrpSpPr>
          <p:cNvPr id="27" name="Group 26"/>
          <p:cNvGrpSpPr/>
          <p:nvPr/>
        </p:nvGrpSpPr>
        <p:grpSpPr>
          <a:xfrm>
            <a:off x="3554600" y="3364378"/>
            <a:ext cx="5203192" cy="1261267"/>
            <a:chOff x="3554600" y="3364378"/>
            <a:chExt cx="5203192" cy="1261267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4007768" y="3419342"/>
              <a:ext cx="4750024" cy="206151"/>
            </a:xfrm>
            <a:prstGeom prst="line">
              <a:avLst/>
            </a:prstGeom>
            <a:ln w="38100">
              <a:solidFill>
                <a:schemeClr val="tx1">
                  <a:alpha val="51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V="1">
              <a:off x="3554600" y="3364378"/>
              <a:ext cx="4683602" cy="587904"/>
            </a:xfrm>
            <a:prstGeom prst="line">
              <a:avLst/>
            </a:prstGeom>
            <a:ln w="38100">
              <a:solidFill>
                <a:schemeClr val="tx1">
                  <a:alpha val="51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4337596" y="4056481"/>
              <a:ext cx="3735813" cy="136079"/>
            </a:xfrm>
            <a:prstGeom prst="line">
              <a:avLst/>
            </a:prstGeom>
            <a:ln w="38100">
              <a:solidFill>
                <a:schemeClr val="tx1">
                  <a:alpha val="51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546859" y="3543965"/>
              <a:ext cx="4210933" cy="693133"/>
            </a:xfrm>
            <a:prstGeom prst="line">
              <a:avLst/>
            </a:prstGeom>
            <a:ln w="38100">
              <a:solidFill>
                <a:schemeClr val="tx1">
                  <a:alpha val="51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892072" y="4065835"/>
              <a:ext cx="3390600" cy="559810"/>
            </a:xfrm>
            <a:prstGeom prst="line">
              <a:avLst/>
            </a:prstGeom>
            <a:ln w="38100">
              <a:solidFill>
                <a:schemeClr val="tx1">
                  <a:alpha val="51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2662340" y="5163882"/>
                <a:ext cx="6859321" cy="1348346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1" anchor="ctr"/>
              <a:lstStyle/>
              <a:p>
                <a:pPr algn="ctr"/>
                <a:r>
                  <a:rPr lang="en-US" sz="32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Correspondences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↔</m:t>
                    </m:r>
                  </m:oMath>
                </a14:m>
                <a:r>
                  <a:rPr lang="en-US" sz="32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Easy Problem</a:t>
                </a:r>
                <a:endParaRPr lang="he-IL" sz="32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2340" y="5163882"/>
                <a:ext cx="6859321" cy="1348346"/>
              </a:xfrm>
              <a:prstGeom prst="roundRect">
                <a:avLst/>
              </a:prstGeom>
              <a:blipFill rotWithShape="0">
                <a:blip r:embed="rId7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941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680000">
                                      <p:cBhvr>
                                        <p:cTn id="3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6" grpId="1"/>
      <p:bldP spid="17" grpId="0"/>
      <p:bldP spid="21" grpId="0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20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09602" y="286041"/>
                <a:ext cx="5105071" cy="114294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l" rtl="0"/>
                <a:r>
                  <a:rPr lang="en-US" sz="4000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𝑅𝑃</m:t>
                        </m:r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𝑄𝑋</m:t>
                        </m:r>
                      </m:e>
                    </m:d>
                  </m:oMath>
                </a14:m>
                <a:endParaRPr lang="he-IL" sz="4000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2" y="286041"/>
                <a:ext cx="5105071" cy="1142941"/>
              </a:xfrm>
              <a:prstGeom prst="roundRect">
                <a:avLst/>
              </a:prstGeom>
              <a:blipFill rotWithShape="0">
                <a:blip r:embed="rId3"/>
                <a:stretch>
                  <a:fillRect l="-3106" b="-42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Rectangle 146"/>
          <p:cNvSpPr/>
          <p:nvPr/>
        </p:nvSpPr>
        <p:spPr>
          <a:xfrm>
            <a:off x="5151630" y="1988840"/>
            <a:ext cx="4511760" cy="4500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sz="8000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835860" y="1662696"/>
            <a:ext cx="324036" cy="325420"/>
            <a:chOff x="4835860" y="1545532"/>
            <a:chExt cx="324036" cy="442584"/>
          </a:xfrm>
        </p:grpSpPr>
        <p:sp>
          <p:nvSpPr>
            <p:cNvPr id="130" name="Rectangle 129"/>
            <p:cNvSpPr/>
            <p:nvPr/>
          </p:nvSpPr>
          <p:spPr>
            <a:xfrm>
              <a:off x="4835860" y="1545532"/>
              <a:ext cx="324036" cy="4425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4841425" y="1557350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rtl="0"/>
              <a:r>
                <a:rPr lang="en-US" dirty="0"/>
                <a:t>1</a:t>
              </a:r>
              <a:endParaRPr lang="he-IL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99856" y="1988115"/>
            <a:ext cx="489749" cy="684801"/>
            <a:chOff x="4799856" y="1988115"/>
            <a:chExt cx="489749" cy="684801"/>
          </a:xfrm>
        </p:grpSpPr>
        <p:sp>
          <p:nvSpPr>
            <p:cNvPr id="82" name="Rectangle 81"/>
            <p:cNvSpPr/>
            <p:nvPr/>
          </p:nvSpPr>
          <p:spPr>
            <a:xfrm>
              <a:off x="4835860" y="1988115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4799856" y="2174623"/>
                  <a:ext cx="4897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56" y="2174623"/>
                  <a:ext cx="48974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4789321" y="2672916"/>
            <a:ext cx="495071" cy="684801"/>
            <a:chOff x="4789321" y="2672916"/>
            <a:chExt cx="495071" cy="684801"/>
          </a:xfrm>
        </p:grpSpPr>
        <p:sp>
          <p:nvSpPr>
            <p:cNvPr id="89" name="Rectangle 88"/>
            <p:cNvSpPr/>
            <p:nvPr/>
          </p:nvSpPr>
          <p:spPr>
            <a:xfrm>
              <a:off x="4835860" y="2672916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4789321" y="2859585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321" y="2859585"/>
                  <a:ext cx="49507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4763852" y="3357716"/>
            <a:ext cx="495071" cy="684801"/>
            <a:chOff x="4763852" y="3357716"/>
            <a:chExt cx="495071" cy="684801"/>
          </a:xfrm>
        </p:grpSpPr>
        <p:sp>
          <p:nvSpPr>
            <p:cNvPr id="90" name="Rectangle 89"/>
            <p:cNvSpPr/>
            <p:nvPr/>
          </p:nvSpPr>
          <p:spPr>
            <a:xfrm>
              <a:off x="4835860" y="3357716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4763852" y="3491381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52" y="3491381"/>
                  <a:ext cx="495071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4763852" y="4025289"/>
            <a:ext cx="495071" cy="684801"/>
            <a:chOff x="4763852" y="4025289"/>
            <a:chExt cx="495071" cy="684801"/>
          </a:xfrm>
        </p:grpSpPr>
        <p:sp>
          <p:nvSpPr>
            <p:cNvPr id="91" name="Rectangle 90"/>
            <p:cNvSpPr/>
            <p:nvPr/>
          </p:nvSpPr>
          <p:spPr>
            <a:xfrm>
              <a:off x="4835860" y="4025289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763852" y="4174409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52" y="4174409"/>
                  <a:ext cx="495071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4772837" y="4692861"/>
            <a:ext cx="495071" cy="684801"/>
            <a:chOff x="4772837" y="4692861"/>
            <a:chExt cx="495071" cy="684801"/>
          </a:xfrm>
        </p:grpSpPr>
        <p:sp>
          <p:nvSpPr>
            <p:cNvPr id="92" name="Rectangle 91"/>
            <p:cNvSpPr/>
            <p:nvPr/>
          </p:nvSpPr>
          <p:spPr>
            <a:xfrm>
              <a:off x="4835860" y="4692861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4772837" y="4869160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837" y="4869160"/>
                  <a:ext cx="49507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4818224" y="5377662"/>
            <a:ext cx="402995" cy="1111678"/>
            <a:chOff x="4818224" y="5377662"/>
            <a:chExt cx="402995" cy="1111678"/>
          </a:xfrm>
        </p:grpSpPr>
        <p:sp>
          <p:nvSpPr>
            <p:cNvPr id="93" name="Rectangle 92"/>
            <p:cNvSpPr/>
            <p:nvPr/>
          </p:nvSpPr>
          <p:spPr>
            <a:xfrm>
              <a:off x="4835860" y="5377662"/>
              <a:ext cx="324036" cy="11116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4818224" y="5785375"/>
                  <a:ext cx="4029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8224" y="5785375"/>
                  <a:ext cx="402995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5450884" y="493980"/>
                <a:ext cx="4461540" cy="730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sSub>
                                  <m:sSubPr>
                                    <m:ctrlP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b>
                                  <m:sSubPr>
                                    <m:ctrlPr>
                                      <a:rPr lang="en-US" sz="4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4000" dirty="0" smtClean="0">
                    <a:solidFill>
                      <a:schemeClr val="tx1"/>
                    </a:solidFill>
                  </a:rPr>
                  <a:t> </a:t>
                </a:r>
                <a:endParaRPr lang="he-IL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884" y="493980"/>
                <a:ext cx="4461540" cy="73045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161830" y="1975865"/>
            <a:ext cx="4501560" cy="695395"/>
            <a:chOff x="5161830" y="1975865"/>
            <a:chExt cx="4501560" cy="695395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61" name="Rectangle 60"/>
            <p:cNvSpPr/>
            <p:nvPr/>
          </p:nvSpPr>
          <p:spPr>
            <a:xfrm>
              <a:off x="8546122" y="1975865"/>
              <a:ext cx="1117268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161830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842314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522716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196257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873201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162164" y="1619870"/>
            <a:ext cx="4501225" cy="393940"/>
            <a:chOff x="5162164" y="1619870"/>
            <a:chExt cx="4501225" cy="393940"/>
          </a:xfrm>
        </p:grpSpPr>
        <p:grpSp>
          <p:nvGrpSpPr>
            <p:cNvPr id="20" name="Group 19"/>
            <p:cNvGrpSpPr/>
            <p:nvPr/>
          </p:nvGrpSpPr>
          <p:grpSpPr>
            <a:xfrm rot="16200000">
              <a:off x="7250759" y="-425956"/>
              <a:ext cx="324036" cy="4501225"/>
              <a:chOff x="6006105" y="1054119"/>
              <a:chExt cx="324036" cy="4501225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6006105" y="1054119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6006105" y="1738920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006105" y="2423720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6006105" y="3091293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6006105" y="3758865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6006105" y="4443666"/>
                <a:ext cx="324036" cy="111167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 135"/>
                <p:cNvSpPr/>
                <p:nvPr/>
              </p:nvSpPr>
              <p:spPr>
                <a:xfrm>
                  <a:off x="5289238" y="1638323"/>
                  <a:ext cx="527709" cy="372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36" name="Rectangle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238" y="1638323"/>
                  <a:ext cx="527709" cy="37266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/>
                <p:cNvSpPr/>
                <p:nvPr/>
              </p:nvSpPr>
              <p:spPr>
                <a:xfrm>
                  <a:off x="5980433" y="1637810"/>
                  <a:ext cx="527709" cy="3731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39" name="Rectangle 1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0433" y="1637810"/>
                  <a:ext cx="527709" cy="37317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 141"/>
                <p:cNvSpPr/>
                <p:nvPr/>
              </p:nvSpPr>
              <p:spPr>
                <a:xfrm>
                  <a:off x="6610312" y="1619870"/>
                  <a:ext cx="527709" cy="3745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42" name="Rectangle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0312" y="1619870"/>
                  <a:ext cx="527709" cy="37459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291095" y="1622050"/>
                  <a:ext cx="527709" cy="3724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1095" y="1622050"/>
                  <a:ext cx="527709" cy="3724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Rectangle 150"/>
                <p:cNvSpPr/>
                <p:nvPr/>
              </p:nvSpPr>
              <p:spPr>
                <a:xfrm>
                  <a:off x="8006909" y="1634988"/>
                  <a:ext cx="527709" cy="3788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51" name="Rectangle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909" y="1634988"/>
                  <a:ext cx="527709" cy="37882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483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Rectangle 153"/>
                <p:cNvSpPr/>
                <p:nvPr/>
              </p:nvSpPr>
              <p:spPr>
                <a:xfrm>
                  <a:off x="8909074" y="1634988"/>
                  <a:ext cx="5218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54" name="Rectangle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9074" y="1634988"/>
                  <a:ext cx="521810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5161830" y="2671738"/>
            <a:ext cx="4501560" cy="695395"/>
            <a:chOff x="5161830" y="1975865"/>
            <a:chExt cx="4501560" cy="695395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51" name="Rectangle 50"/>
            <p:cNvSpPr/>
            <p:nvPr/>
          </p:nvSpPr>
          <p:spPr>
            <a:xfrm>
              <a:off x="8546122" y="1975865"/>
              <a:ext cx="1117268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161830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842314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522716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196257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873201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161830" y="3360233"/>
            <a:ext cx="4501560" cy="695395"/>
            <a:chOff x="5161830" y="1975865"/>
            <a:chExt cx="4501560" cy="695395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58" name="Rectangle 57"/>
            <p:cNvSpPr/>
            <p:nvPr/>
          </p:nvSpPr>
          <p:spPr>
            <a:xfrm>
              <a:off x="8546122" y="1975865"/>
              <a:ext cx="1117268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161830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5842314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522716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196257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7873201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161830" y="4025289"/>
            <a:ext cx="4501560" cy="695395"/>
            <a:chOff x="5161830" y="1975865"/>
            <a:chExt cx="4501560" cy="695395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68" name="Rectangle 67"/>
            <p:cNvSpPr/>
            <p:nvPr/>
          </p:nvSpPr>
          <p:spPr>
            <a:xfrm>
              <a:off x="8546122" y="1975865"/>
              <a:ext cx="1117268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161830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842314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22716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196257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873201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161830" y="4690339"/>
            <a:ext cx="4501560" cy="695395"/>
            <a:chOff x="5161830" y="1975865"/>
            <a:chExt cx="4501560" cy="695395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75" name="Rectangle 74"/>
            <p:cNvSpPr/>
            <p:nvPr/>
          </p:nvSpPr>
          <p:spPr>
            <a:xfrm>
              <a:off x="8546122" y="1975865"/>
              <a:ext cx="1117268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161830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842314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522716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196257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873201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161830" y="5376539"/>
            <a:ext cx="4501560" cy="1112801"/>
            <a:chOff x="5161830" y="1975865"/>
            <a:chExt cx="4501560" cy="695395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83" name="Rectangle 82"/>
            <p:cNvSpPr/>
            <p:nvPr/>
          </p:nvSpPr>
          <p:spPr>
            <a:xfrm>
              <a:off x="8546122" y="1975865"/>
              <a:ext cx="1117268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161830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842314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522716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196257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873201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78130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21</a:t>
            </a:fld>
            <a:endParaRPr lang="he-IL" dirty="0"/>
          </a:p>
        </p:txBody>
      </p:sp>
      <p:sp>
        <p:nvSpPr>
          <p:cNvPr id="147" name="Rectangle 146"/>
          <p:cNvSpPr/>
          <p:nvPr/>
        </p:nvSpPr>
        <p:spPr>
          <a:xfrm>
            <a:off x="5151630" y="1988840"/>
            <a:ext cx="4511760" cy="4500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sz="8000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835860" y="1662696"/>
            <a:ext cx="324036" cy="325420"/>
            <a:chOff x="4835860" y="1545532"/>
            <a:chExt cx="324036" cy="442584"/>
          </a:xfrm>
        </p:grpSpPr>
        <p:sp>
          <p:nvSpPr>
            <p:cNvPr id="130" name="Rectangle 129"/>
            <p:cNvSpPr/>
            <p:nvPr/>
          </p:nvSpPr>
          <p:spPr>
            <a:xfrm>
              <a:off x="4835860" y="1545532"/>
              <a:ext cx="324036" cy="4425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4841425" y="1557350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rtl="0"/>
              <a:r>
                <a:rPr lang="en-US" dirty="0"/>
                <a:t>1</a:t>
              </a:r>
              <a:endParaRPr lang="he-IL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99856" y="1988115"/>
            <a:ext cx="489749" cy="684801"/>
            <a:chOff x="4799856" y="1988115"/>
            <a:chExt cx="489749" cy="684801"/>
          </a:xfrm>
        </p:grpSpPr>
        <p:sp>
          <p:nvSpPr>
            <p:cNvPr id="82" name="Rectangle 81"/>
            <p:cNvSpPr/>
            <p:nvPr/>
          </p:nvSpPr>
          <p:spPr>
            <a:xfrm>
              <a:off x="4835860" y="1988115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4799856" y="2174623"/>
                  <a:ext cx="4897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56" y="2174623"/>
                  <a:ext cx="48974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4789321" y="2672916"/>
            <a:ext cx="495071" cy="684801"/>
            <a:chOff x="4789321" y="2672916"/>
            <a:chExt cx="495071" cy="684801"/>
          </a:xfrm>
        </p:grpSpPr>
        <p:sp>
          <p:nvSpPr>
            <p:cNvPr id="89" name="Rectangle 88"/>
            <p:cNvSpPr/>
            <p:nvPr/>
          </p:nvSpPr>
          <p:spPr>
            <a:xfrm>
              <a:off x="4835860" y="2672916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4789321" y="2859585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321" y="2859585"/>
                  <a:ext cx="49507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4763852" y="3357716"/>
            <a:ext cx="495071" cy="684801"/>
            <a:chOff x="4763852" y="3357716"/>
            <a:chExt cx="495071" cy="684801"/>
          </a:xfrm>
        </p:grpSpPr>
        <p:sp>
          <p:nvSpPr>
            <p:cNvPr id="90" name="Rectangle 89"/>
            <p:cNvSpPr/>
            <p:nvPr/>
          </p:nvSpPr>
          <p:spPr>
            <a:xfrm>
              <a:off x="4835860" y="3357716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4763852" y="3491381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52" y="3491381"/>
                  <a:ext cx="495071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4763852" y="4025289"/>
            <a:ext cx="495071" cy="684801"/>
            <a:chOff x="4763852" y="4025289"/>
            <a:chExt cx="495071" cy="684801"/>
          </a:xfrm>
        </p:grpSpPr>
        <p:sp>
          <p:nvSpPr>
            <p:cNvPr id="91" name="Rectangle 90"/>
            <p:cNvSpPr/>
            <p:nvPr/>
          </p:nvSpPr>
          <p:spPr>
            <a:xfrm>
              <a:off x="4835860" y="4025289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763852" y="4174409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52" y="4174409"/>
                  <a:ext cx="495071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4772837" y="4692861"/>
            <a:ext cx="495071" cy="684801"/>
            <a:chOff x="4772837" y="4692861"/>
            <a:chExt cx="495071" cy="684801"/>
          </a:xfrm>
        </p:grpSpPr>
        <p:sp>
          <p:nvSpPr>
            <p:cNvPr id="92" name="Rectangle 91"/>
            <p:cNvSpPr/>
            <p:nvPr/>
          </p:nvSpPr>
          <p:spPr>
            <a:xfrm>
              <a:off x="4835860" y="4692861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4772837" y="4869160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837" y="4869160"/>
                  <a:ext cx="49507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4818224" y="5377662"/>
            <a:ext cx="402995" cy="1111678"/>
            <a:chOff x="4818224" y="5377662"/>
            <a:chExt cx="402995" cy="1111678"/>
          </a:xfrm>
        </p:grpSpPr>
        <p:sp>
          <p:nvSpPr>
            <p:cNvPr id="93" name="Rectangle 92"/>
            <p:cNvSpPr/>
            <p:nvPr/>
          </p:nvSpPr>
          <p:spPr>
            <a:xfrm>
              <a:off x="4835860" y="5377662"/>
              <a:ext cx="324036" cy="11116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4818224" y="5785375"/>
                  <a:ext cx="4029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8224" y="5785375"/>
                  <a:ext cx="402995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5450884" y="493980"/>
                <a:ext cx="4461540" cy="730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sSub>
                                  <m:sSubPr>
                                    <m:ctrlP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b>
                                  <m:sSubPr>
                                    <m:ctrlPr>
                                      <a:rPr lang="en-US" sz="4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4000" dirty="0" smtClean="0">
                    <a:solidFill>
                      <a:schemeClr val="tx1"/>
                    </a:solidFill>
                  </a:rPr>
                  <a:t> </a:t>
                </a:r>
                <a:endParaRPr lang="he-IL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884" y="493980"/>
                <a:ext cx="4461540" cy="73045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5161830" y="1975865"/>
            <a:ext cx="4501560" cy="695395"/>
            <a:chOff x="5161830" y="1975865"/>
            <a:chExt cx="4501560" cy="695395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61" name="Rectangle 60"/>
            <p:cNvSpPr/>
            <p:nvPr/>
          </p:nvSpPr>
          <p:spPr>
            <a:xfrm>
              <a:off x="8546122" y="1975865"/>
              <a:ext cx="1117268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5161830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842314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522716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7196257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7873201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162164" y="1619870"/>
            <a:ext cx="4501225" cy="393940"/>
            <a:chOff x="5162164" y="1619870"/>
            <a:chExt cx="4501225" cy="393940"/>
          </a:xfrm>
        </p:grpSpPr>
        <p:grpSp>
          <p:nvGrpSpPr>
            <p:cNvPr id="20" name="Group 19"/>
            <p:cNvGrpSpPr/>
            <p:nvPr/>
          </p:nvGrpSpPr>
          <p:grpSpPr>
            <a:xfrm rot="16200000">
              <a:off x="7250759" y="-425956"/>
              <a:ext cx="324036" cy="4501225"/>
              <a:chOff x="6006105" y="1054119"/>
              <a:chExt cx="324036" cy="4501225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6006105" y="1054119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6006105" y="1738920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006105" y="2423720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6006105" y="3091293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6006105" y="3758865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6006105" y="4443666"/>
                <a:ext cx="324036" cy="111167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 135"/>
                <p:cNvSpPr/>
                <p:nvPr/>
              </p:nvSpPr>
              <p:spPr>
                <a:xfrm>
                  <a:off x="5289238" y="1638323"/>
                  <a:ext cx="527709" cy="372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36" name="Rectangle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238" y="1638323"/>
                  <a:ext cx="527709" cy="37266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/>
                <p:cNvSpPr/>
                <p:nvPr/>
              </p:nvSpPr>
              <p:spPr>
                <a:xfrm>
                  <a:off x="5980433" y="1637810"/>
                  <a:ext cx="527709" cy="3731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39" name="Rectangle 1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0433" y="1637810"/>
                  <a:ext cx="527709" cy="37317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 141"/>
                <p:cNvSpPr/>
                <p:nvPr/>
              </p:nvSpPr>
              <p:spPr>
                <a:xfrm>
                  <a:off x="6610312" y="1619870"/>
                  <a:ext cx="527709" cy="3745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42" name="Rectangle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0312" y="1619870"/>
                  <a:ext cx="527709" cy="37459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291095" y="1622050"/>
                  <a:ext cx="527709" cy="3724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1095" y="1622050"/>
                  <a:ext cx="527709" cy="3724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Rectangle 150"/>
                <p:cNvSpPr/>
                <p:nvPr/>
              </p:nvSpPr>
              <p:spPr>
                <a:xfrm>
                  <a:off x="8006909" y="1634988"/>
                  <a:ext cx="527709" cy="3788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51" name="Rectangle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909" y="1634988"/>
                  <a:ext cx="527709" cy="37882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483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Rectangle 153"/>
                <p:cNvSpPr/>
                <p:nvPr/>
              </p:nvSpPr>
              <p:spPr>
                <a:xfrm>
                  <a:off x="8909074" y="1634988"/>
                  <a:ext cx="5218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54" name="Rectangle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9074" y="1634988"/>
                  <a:ext cx="521810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/>
          <p:cNvGrpSpPr/>
          <p:nvPr/>
        </p:nvGrpSpPr>
        <p:grpSpPr>
          <a:xfrm>
            <a:off x="5161830" y="2671738"/>
            <a:ext cx="4501560" cy="695395"/>
            <a:chOff x="5161830" y="1975865"/>
            <a:chExt cx="4501560" cy="695395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51" name="Rectangle 50"/>
            <p:cNvSpPr/>
            <p:nvPr/>
          </p:nvSpPr>
          <p:spPr>
            <a:xfrm>
              <a:off x="8546122" y="1975865"/>
              <a:ext cx="1117268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161830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842314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522716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7196257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873201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Rectangle 57"/>
          <p:cNvSpPr/>
          <p:nvPr/>
        </p:nvSpPr>
        <p:spPr>
          <a:xfrm>
            <a:off x="8546122" y="3360233"/>
            <a:ext cx="1117268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161830" y="3360233"/>
            <a:ext cx="680402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842314" y="3360233"/>
            <a:ext cx="680402" cy="695395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522716" y="3360233"/>
            <a:ext cx="680402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7196257" y="3360233"/>
            <a:ext cx="680402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7873201" y="3360233"/>
            <a:ext cx="680402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5161830" y="4025289"/>
            <a:ext cx="4501560" cy="695395"/>
            <a:chOff x="5161830" y="1975865"/>
            <a:chExt cx="4501560" cy="695395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68" name="Rectangle 67"/>
            <p:cNvSpPr/>
            <p:nvPr/>
          </p:nvSpPr>
          <p:spPr>
            <a:xfrm>
              <a:off x="8546122" y="1975865"/>
              <a:ext cx="1117268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5161830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842314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6522716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196257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7873201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5161830" y="4690339"/>
            <a:ext cx="4501560" cy="695395"/>
            <a:chOff x="5161830" y="1975865"/>
            <a:chExt cx="4501560" cy="695395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75" name="Rectangle 74"/>
            <p:cNvSpPr/>
            <p:nvPr/>
          </p:nvSpPr>
          <p:spPr>
            <a:xfrm>
              <a:off x="8546122" y="1975865"/>
              <a:ext cx="1117268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161830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842314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6522716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7196257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7873201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161830" y="5376539"/>
            <a:ext cx="4501560" cy="1112801"/>
            <a:chOff x="5161830" y="1975865"/>
            <a:chExt cx="4501560" cy="695395"/>
          </a:xfrm>
          <a:solidFill>
            <a:schemeClr val="tx1">
              <a:lumMod val="25000"/>
              <a:lumOff val="75000"/>
            </a:schemeClr>
          </a:solidFill>
        </p:grpSpPr>
        <p:sp>
          <p:nvSpPr>
            <p:cNvPr id="83" name="Rectangle 82"/>
            <p:cNvSpPr/>
            <p:nvPr/>
          </p:nvSpPr>
          <p:spPr>
            <a:xfrm>
              <a:off x="8546122" y="1975865"/>
              <a:ext cx="1117268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161830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842314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6522716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196257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873201" y="1975865"/>
              <a:ext cx="680402" cy="695395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Rectangle 93"/>
              <p:cNvSpPr/>
              <p:nvPr/>
            </p:nvSpPr>
            <p:spPr>
              <a:xfrm>
                <a:off x="5847823" y="3510165"/>
                <a:ext cx="773994" cy="373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94" name="Rectangle 9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7823" y="3510165"/>
                <a:ext cx="773994" cy="373179"/>
              </a:xfrm>
              <a:prstGeom prst="rect">
                <a:avLst/>
              </a:prstGeom>
              <a:blipFill rotWithShape="0">
                <a:blip r:embed="rId1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http://unisci24.com/data_images/wlls/55/363122-x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676" y="3322452"/>
            <a:ext cx="756165" cy="748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ounded Rectangle 95"/>
              <p:cNvSpPr/>
              <p:nvPr/>
            </p:nvSpPr>
            <p:spPr>
              <a:xfrm>
                <a:off x="609602" y="286041"/>
                <a:ext cx="5105071" cy="114294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l" rtl="0"/>
                <a:r>
                  <a:rPr lang="en-US" sz="4000" dirty="0" smtClean="0">
                    <a:solidFill>
                      <a:schemeClr val="tx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minimize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𝑅𝑃</m:t>
                        </m:r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𝑄𝑋</m:t>
                        </m:r>
                      </m:e>
                    </m:d>
                  </m:oMath>
                </a14:m>
                <a:endParaRPr lang="he-IL" sz="4000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6" name="Rounded Rectangle 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2" y="286041"/>
                <a:ext cx="5105071" cy="1142941"/>
              </a:xfrm>
              <a:prstGeom prst="roundRect">
                <a:avLst/>
              </a:prstGeom>
              <a:blipFill rotWithShape="0">
                <a:blip r:embed="rId19"/>
                <a:stretch>
                  <a:fillRect l="-3106" b="-427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470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22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/>
              <p:cNvSpPr/>
              <p:nvPr/>
            </p:nvSpPr>
            <p:spPr>
              <a:xfrm>
                <a:off x="609602" y="286041"/>
                <a:ext cx="5105071" cy="114294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l" rtl="0"/>
                <a:r>
                  <a:rPr lang="en-US" sz="3200" dirty="0" smtClean="0">
                    <a:solidFill>
                      <a:schemeClr val="tx1"/>
                    </a:solidFill>
                  </a:rPr>
                  <a:t>minimize</a:t>
                </a:r>
                <a:r>
                  <a:rPr lang="en-US" sz="40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𝑅𝑃</m:t>
                        </m:r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𝑄𝑋</m:t>
                        </m:r>
                      </m:e>
                    </m:d>
                  </m:oMath>
                </a14:m>
                <a:endParaRPr lang="he-IL" sz="4000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5" name="Rounded 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2" y="286041"/>
                <a:ext cx="5105071" cy="1142941"/>
              </a:xfrm>
              <a:prstGeom prst="roundRect">
                <a:avLst/>
              </a:prstGeom>
              <a:blipFill rotWithShape="0">
                <a:blip r:embed="rId3"/>
                <a:stretch>
                  <a:fillRect l="-19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Rectangle 146"/>
          <p:cNvSpPr/>
          <p:nvPr/>
        </p:nvSpPr>
        <p:spPr>
          <a:xfrm>
            <a:off x="5151630" y="1988840"/>
            <a:ext cx="4511760" cy="4500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sz="8000" dirty="0">
              <a:solidFill>
                <a:schemeClr val="tx1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835860" y="1662696"/>
            <a:ext cx="324036" cy="325420"/>
            <a:chOff x="4835860" y="1545532"/>
            <a:chExt cx="324036" cy="442584"/>
          </a:xfrm>
        </p:grpSpPr>
        <p:sp>
          <p:nvSpPr>
            <p:cNvPr id="130" name="Rectangle 129"/>
            <p:cNvSpPr/>
            <p:nvPr/>
          </p:nvSpPr>
          <p:spPr>
            <a:xfrm>
              <a:off x="4835860" y="1545532"/>
              <a:ext cx="324036" cy="442584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2" name="Rectangle 1"/>
            <p:cNvSpPr/>
            <p:nvPr/>
          </p:nvSpPr>
          <p:spPr>
            <a:xfrm>
              <a:off x="4841425" y="1557350"/>
              <a:ext cx="3129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rtl="0"/>
              <a:r>
                <a:rPr lang="en-US" dirty="0"/>
                <a:t>1</a:t>
              </a:r>
              <a:endParaRPr lang="he-IL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99856" y="1988115"/>
            <a:ext cx="489749" cy="684801"/>
            <a:chOff x="4799856" y="1988115"/>
            <a:chExt cx="489749" cy="684801"/>
          </a:xfrm>
        </p:grpSpPr>
        <p:sp>
          <p:nvSpPr>
            <p:cNvPr id="82" name="Rectangle 81"/>
            <p:cNvSpPr/>
            <p:nvPr/>
          </p:nvSpPr>
          <p:spPr>
            <a:xfrm>
              <a:off x="4835860" y="1988115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/>
                <p:cNvSpPr/>
                <p:nvPr/>
              </p:nvSpPr>
              <p:spPr>
                <a:xfrm>
                  <a:off x="4799856" y="2174623"/>
                  <a:ext cx="4897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6" name="Rectangle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56" y="2174623"/>
                  <a:ext cx="48974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/>
          <p:cNvGrpSpPr/>
          <p:nvPr/>
        </p:nvGrpSpPr>
        <p:grpSpPr>
          <a:xfrm>
            <a:off x="4789321" y="2672916"/>
            <a:ext cx="495071" cy="684801"/>
            <a:chOff x="4789321" y="2672916"/>
            <a:chExt cx="495071" cy="684801"/>
          </a:xfrm>
        </p:grpSpPr>
        <p:sp>
          <p:nvSpPr>
            <p:cNvPr id="89" name="Rectangle 88"/>
            <p:cNvSpPr/>
            <p:nvPr/>
          </p:nvSpPr>
          <p:spPr>
            <a:xfrm>
              <a:off x="4835860" y="2672916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/>
                <p:cNvSpPr/>
                <p:nvPr/>
              </p:nvSpPr>
              <p:spPr>
                <a:xfrm>
                  <a:off x="4789321" y="2859585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7" name="Rectangle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321" y="2859585"/>
                  <a:ext cx="495071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/>
          <p:cNvGrpSpPr/>
          <p:nvPr/>
        </p:nvGrpSpPr>
        <p:grpSpPr>
          <a:xfrm>
            <a:off x="4763852" y="3357716"/>
            <a:ext cx="495071" cy="684801"/>
            <a:chOff x="4763852" y="3357716"/>
            <a:chExt cx="495071" cy="684801"/>
          </a:xfrm>
        </p:grpSpPr>
        <p:sp>
          <p:nvSpPr>
            <p:cNvPr id="90" name="Rectangle 89"/>
            <p:cNvSpPr/>
            <p:nvPr/>
          </p:nvSpPr>
          <p:spPr>
            <a:xfrm>
              <a:off x="4835860" y="3357716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4763852" y="3491381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52" y="3491381"/>
                  <a:ext cx="495071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4763852" y="4025289"/>
            <a:ext cx="495071" cy="684801"/>
            <a:chOff x="4763852" y="4025289"/>
            <a:chExt cx="495071" cy="684801"/>
          </a:xfrm>
        </p:grpSpPr>
        <p:sp>
          <p:nvSpPr>
            <p:cNvPr id="91" name="Rectangle 90"/>
            <p:cNvSpPr/>
            <p:nvPr/>
          </p:nvSpPr>
          <p:spPr>
            <a:xfrm>
              <a:off x="4835860" y="4025289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4763852" y="4174409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52" y="4174409"/>
                  <a:ext cx="495071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Group 16"/>
          <p:cNvGrpSpPr/>
          <p:nvPr/>
        </p:nvGrpSpPr>
        <p:grpSpPr>
          <a:xfrm>
            <a:off x="4772837" y="4692861"/>
            <a:ext cx="495071" cy="684801"/>
            <a:chOff x="4772837" y="4692861"/>
            <a:chExt cx="495071" cy="684801"/>
          </a:xfrm>
        </p:grpSpPr>
        <p:sp>
          <p:nvSpPr>
            <p:cNvPr id="92" name="Rectangle 91"/>
            <p:cNvSpPr/>
            <p:nvPr/>
          </p:nvSpPr>
          <p:spPr>
            <a:xfrm>
              <a:off x="4835860" y="4692861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4772837" y="4869160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837" y="4869160"/>
                  <a:ext cx="49507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/>
          <p:cNvGrpSpPr/>
          <p:nvPr/>
        </p:nvGrpSpPr>
        <p:grpSpPr>
          <a:xfrm>
            <a:off x="4818224" y="5377662"/>
            <a:ext cx="402995" cy="1111678"/>
            <a:chOff x="4818224" y="5377662"/>
            <a:chExt cx="402995" cy="1111678"/>
          </a:xfrm>
        </p:grpSpPr>
        <p:sp>
          <p:nvSpPr>
            <p:cNvPr id="93" name="Rectangle 92"/>
            <p:cNvSpPr/>
            <p:nvPr/>
          </p:nvSpPr>
          <p:spPr>
            <a:xfrm>
              <a:off x="4835860" y="5377662"/>
              <a:ext cx="324036" cy="11116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/>
                <p:cNvSpPr/>
                <p:nvPr/>
              </p:nvSpPr>
              <p:spPr>
                <a:xfrm>
                  <a:off x="4818224" y="5785375"/>
                  <a:ext cx="4029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1" name="Rectangle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8224" y="5785375"/>
                  <a:ext cx="402995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Rectangle 66"/>
              <p:cNvSpPr/>
              <p:nvPr/>
            </p:nvSpPr>
            <p:spPr>
              <a:xfrm>
                <a:off x="5450884" y="493980"/>
                <a:ext cx="4461540" cy="7304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l" rtl="0"/>
                <a14:m>
                  <m:oMath xmlns:m="http://schemas.openxmlformats.org/officeDocument/2006/math">
                    <m:r>
                      <a:rPr lang="en-US" sz="4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sz="4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4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sSub>
                                  <m:sSubPr>
                                    <m:ctrlP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4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sSub>
                                  <m:sSubPr>
                                    <m:ctrlPr>
                                      <a:rPr lang="en-US" sz="4000" i="1" smtClean="0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40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sz="4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en-US" sz="4000" dirty="0" smtClean="0">
                    <a:solidFill>
                      <a:schemeClr val="tx1"/>
                    </a:solidFill>
                  </a:rPr>
                  <a:t> </a:t>
                </a:r>
                <a:endParaRPr lang="he-IL" sz="4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7" name="Rectangle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884" y="493980"/>
                <a:ext cx="4461540" cy="730456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Rectangle 60"/>
          <p:cNvSpPr/>
          <p:nvPr/>
        </p:nvSpPr>
        <p:spPr>
          <a:xfrm>
            <a:off x="8553602" y="1975865"/>
            <a:ext cx="1109787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5161830" y="1975865"/>
            <a:ext cx="680402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5162164" y="1619870"/>
            <a:ext cx="4501225" cy="393940"/>
            <a:chOff x="5162164" y="1619870"/>
            <a:chExt cx="4501225" cy="393940"/>
          </a:xfrm>
        </p:grpSpPr>
        <p:grpSp>
          <p:nvGrpSpPr>
            <p:cNvPr id="20" name="Group 19"/>
            <p:cNvGrpSpPr/>
            <p:nvPr/>
          </p:nvGrpSpPr>
          <p:grpSpPr>
            <a:xfrm rot="16200000">
              <a:off x="7250759" y="-425956"/>
              <a:ext cx="324036" cy="4501225"/>
              <a:chOff x="6006105" y="1054119"/>
              <a:chExt cx="324036" cy="4501225"/>
            </a:xfrm>
          </p:grpSpPr>
          <p:sp>
            <p:nvSpPr>
              <p:cNvPr id="135" name="Rectangle 134"/>
              <p:cNvSpPr/>
              <p:nvPr/>
            </p:nvSpPr>
            <p:spPr>
              <a:xfrm>
                <a:off x="6006105" y="1054119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8" name="Rectangle 137"/>
              <p:cNvSpPr/>
              <p:nvPr/>
            </p:nvSpPr>
            <p:spPr>
              <a:xfrm>
                <a:off x="6006105" y="1738920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Rectangle 140"/>
              <p:cNvSpPr/>
              <p:nvPr/>
            </p:nvSpPr>
            <p:spPr>
              <a:xfrm>
                <a:off x="6006105" y="2423720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Rectangle 144"/>
              <p:cNvSpPr/>
              <p:nvPr/>
            </p:nvSpPr>
            <p:spPr>
              <a:xfrm>
                <a:off x="6006105" y="3091293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Rectangle 149"/>
              <p:cNvSpPr/>
              <p:nvPr/>
            </p:nvSpPr>
            <p:spPr>
              <a:xfrm>
                <a:off x="6006105" y="3758865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Rectangle 152"/>
              <p:cNvSpPr/>
              <p:nvPr/>
            </p:nvSpPr>
            <p:spPr>
              <a:xfrm>
                <a:off x="6006105" y="4443666"/>
                <a:ext cx="324036" cy="111167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 135"/>
                <p:cNvSpPr/>
                <p:nvPr/>
              </p:nvSpPr>
              <p:spPr>
                <a:xfrm>
                  <a:off x="5289238" y="1638323"/>
                  <a:ext cx="527709" cy="372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36" name="Rectangle 1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9238" y="1638323"/>
                  <a:ext cx="527709" cy="372666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Rectangle 138"/>
                <p:cNvSpPr/>
                <p:nvPr/>
              </p:nvSpPr>
              <p:spPr>
                <a:xfrm>
                  <a:off x="5980433" y="1637810"/>
                  <a:ext cx="527709" cy="37317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39" name="Rectangle 1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0433" y="1637810"/>
                  <a:ext cx="527709" cy="37317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2" name="Rectangle 141"/>
                <p:cNvSpPr/>
                <p:nvPr/>
              </p:nvSpPr>
              <p:spPr>
                <a:xfrm>
                  <a:off x="6610312" y="1619870"/>
                  <a:ext cx="527709" cy="3745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42" name="Rectangle 14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0312" y="1619870"/>
                  <a:ext cx="527709" cy="37459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Rectangle 147"/>
                <p:cNvSpPr/>
                <p:nvPr/>
              </p:nvSpPr>
              <p:spPr>
                <a:xfrm>
                  <a:off x="7291095" y="1622050"/>
                  <a:ext cx="527709" cy="3724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48" name="Rectangle 1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1095" y="1622050"/>
                  <a:ext cx="527709" cy="372410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Rectangle 150"/>
                <p:cNvSpPr/>
                <p:nvPr/>
              </p:nvSpPr>
              <p:spPr>
                <a:xfrm>
                  <a:off x="8006909" y="1634988"/>
                  <a:ext cx="527709" cy="3788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51" name="Rectangle 1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6909" y="1634988"/>
                  <a:ext cx="527709" cy="378822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b="-483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Rectangle 153"/>
                <p:cNvSpPr/>
                <p:nvPr/>
              </p:nvSpPr>
              <p:spPr>
                <a:xfrm>
                  <a:off x="8909074" y="1634988"/>
                  <a:ext cx="5218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54" name="Rectangle 1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9074" y="1634988"/>
                  <a:ext cx="521810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Rectangle 50"/>
          <p:cNvSpPr/>
          <p:nvPr/>
        </p:nvSpPr>
        <p:spPr>
          <a:xfrm>
            <a:off x="8553602" y="2671738"/>
            <a:ext cx="1109787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842314" y="2671738"/>
            <a:ext cx="680402" cy="6884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8553602" y="3360233"/>
            <a:ext cx="1109787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522716" y="3360234"/>
            <a:ext cx="676622" cy="665056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8553602" y="4025289"/>
            <a:ext cx="1109787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7199339" y="4025290"/>
            <a:ext cx="673242" cy="66757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8546122" y="4690339"/>
            <a:ext cx="1117268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872581" y="4688045"/>
            <a:ext cx="681022" cy="6976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8546122" y="5376539"/>
            <a:ext cx="1117268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5161830" y="5376539"/>
            <a:ext cx="680402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5842314" y="5376539"/>
            <a:ext cx="680402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6522716" y="5376539"/>
            <a:ext cx="680402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7196257" y="5376539"/>
            <a:ext cx="680402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873201" y="5376539"/>
            <a:ext cx="680402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/>
              <p:cNvSpPr txBox="1"/>
              <p:nvPr/>
            </p:nvSpPr>
            <p:spPr>
              <a:xfrm>
                <a:off x="9912424" y="3618330"/>
                <a:ext cx="1337344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≽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8000" dirty="0"/>
              </a:p>
            </p:txBody>
          </p:sp>
        </mc:Choice>
        <mc:Fallback xmlns="">
          <p:sp>
            <p:nvSpPr>
              <p:cNvPr id="94" name="TextBox 9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12424" y="3618330"/>
                <a:ext cx="1337344" cy="1231106"/>
              </a:xfrm>
              <a:prstGeom prst="rect">
                <a:avLst/>
              </a:prstGeom>
              <a:blipFill rotWithShape="0">
                <a:blip r:embed="rId17"/>
                <a:stretch>
                  <a:fillRect r="-14612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216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23</a:t>
            </a:fld>
            <a:endParaRPr lang="he-IL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1" eaLnBrk="1" latinLnBrk="0" hangingPunct="1">
              <a:defRPr sz="1400" b="1" kern="1200">
                <a:solidFill>
                  <a:srgbClr val="FFFFFF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4453CD-0032-4DE7-977E-100CA68322B5}" type="slidenum">
              <a:rPr lang="he-IL" smtClean="0"/>
              <a:pPr/>
              <a:t>23</a:t>
            </a:fld>
            <a:endParaRPr lang="he-IL" dirty="0"/>
          </a:p>
        </p:txBody>
      </p:sp>
      <p:grpSp>
        <p:nvGrpSpPr>
          <p:cNvPr id="2" name="Group 1"/>
          <p:cNvGrpSpPr/>
          <p:nvPr/>
        </p:nvGrpSpPr>
        <p:grpSpPr>
          <a:xfrm>
            <a:off x="4763852" y="1619870"/>
            <a:ext cx="6485916" cy="4869470"/>
            <a:chOff x="4763852" y="1619870"/>
            <a:chExt cx="6485916" cy="4869470"/>
          </a:xfrm>
        </p:grpSpPr>
        <p:sp>
          <p:nvSpPr>
            <p:cNvPr id="8" name="Rectangle 7"/>
            <p:cNvSpPr/>
            <p:nvPr/>
          </p:nvSpPr>
          <p:spPr>
            <a:xfrm>
              <a:off x="5151630" y="1988840"/>
              <a:ext cx="4511760" cy="45005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sz="8000" dirty="0">
                <a:solidFill>
                  <a:schemeClr val="tx1"/>
                </a:solidFill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835860" y="1662696"/>
              <a:ext cx="324036" cy="325420"/>
              <a:chOff x="4835860" y="1545532"/>
              <a:chExt cx="324036" cy="442584"/>
            </a:xfrm>
          </p:grpSpPr>
          <p:sp>
            <p:nvSpPr>
              <p:cNvPr id="10" name="Rectangle 9"/>
              <p:cNvSpPr/>
              <p:nvPr/>
            </p:nvSpPr>
            <p:spPr>
              <a:xfrm>
                <a:off x="4835860" y="1545532"/>
                <a:ext cx="324036" cy="442584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Rectangle 10"/>
              <p:cNvSpPr/>
              <p:nvPr/>
            </p:nvSpPr>
            <p:spPr>
              <a:xfrm>
                <a:off x="4841425" y="1557350"/>
                <a:ext cx="3129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0"/>
                <a:r>
                  <a:rPr lang="en-US" dirty="0"/>
                  <a:t>1</a:t>
                </a:r>
                <a:endParaRPr lang="he-IL" dirty="0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4799856" y="1988115"/>
              <a:ext cx="489749" cy="684801"/>
              <a:chOff x="4799856" y="1988115"/>
              <a:chExt cx="489749" cy="684801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4835860" y="1988115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Rectangle 13"/>
                  <p:cNvSpPr/>
                  <p:nvPr/>
                </p:nvSpPr>
                <p:spPr>
                  <a:xfrm>
                    <a:off x="4799856" y="2174623"/>
                    <a:ext cx="48974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6" name="Rectangle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9856" y="2174623"/>
                    <a:ext cx="489749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" name="Group 14"/>
            <p:cNvGrpSpPr/>
            <p:nvPr/>
          </p:nvGrpSpPr>
          <p:grpSpPr>
            <a:xfrm>
              <a:off x="4789321" y="2672916"/>
              <a:ext cx="495071" cy="684801"/>
              <a:chOff x="4789321" y="2672916"/>
              <a:chExt cx="495071" cy="684801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4835860" y="2672916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ectangle 16"/>
                  <p:cNvSpPr/>
                  <p:nvPr/>
                </p:nvSpPr>
                <p:spPr>
                  <a:xfrm>
                    <a:off x="4789321" y="2859585"/>
                    <a:ext cx="4950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7" name="Rectangle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9321" y="2859585"/>
                    <a:ext cx="495071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8" name="Group 17"/>
            <p:cNvGrpSpPr/>
            <p:nvPr/>
          </p:nvGrpSpPr>
          <p:grpSpPr>
            <a:xfrm>
              <a:off x="4763852" y="3357716"/>
              <a:ext cx="495071" cy="684801"/>
              <a:chOff x="4763852" y="3357716"/>
              <a:chExt cx="495071" cy="684801"/>
            </a:xfrm>
          </p:grpSpPr>
          <p:sp>
            <p:nvSpPr>
              <p:cNvPr id="19" name="Rectangle 18"/>
              <p:cNvSpPr/>
              <p:nvPr/>
            </p:nvSpPr>
            <p:spPr>
              <a:xfrm>
                <a:off x="4835860" y="3357716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ectangle 19"/>
                  <p:cNvSpPr/>
                  <p:nvPr/>
                </p:nvSpPr>
                <p:spPr>
                  <a:xfrm>
                    <a:off x="4763852" y="3491381"/>
                    <a:ext cx="4950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3852" y="3491381"/>
                    <a:ext cx="495071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Group 20"/>
            <p:cNvGrpSpPr/>
            <p:nvPr/>
          </p:nvGrpSpPr>
          <p:grpSpPr>
            <a:xfrm>
              <a:off x="4763852" y="4025289"/>
              <a:ext cx="495071" cy="684801"/>
              <a:chOff x="4763852" y="4025289"/>
              <a:chExt cx="495071" cy="684801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4835860" y="4025289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ectangle 22"/>
                  <p:cNvSpPr/>
                  <p:nvPr/>
                </p:nvSpPr>
                <p:spPr>
                  <a:xfrm>
                    <a:off x="4763852" y="4174409"/>
                    <a:ext cx="4950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3852" y="4174409"/>
                    <a:ext cx="495071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4" name="Group 23"/>
            <p:cNvGrpSpPr/>
            <p:nvPr/>
          </p:nvGrpSpPr>
          <p:grpSpPr>
            <a:xfrm>
              <a:off x="4772837" y="4692861"/>
              <a:ext cx="495071" cy="684801"/>
              <a:chOff x="4772837" y="4692861"/>
              <a:chExt cx="495071" cy="684801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4835860" y="4692861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Rectangle 25"/>
                  <p:cNvSpPr/>
                  <p:nvPr/>
                </p:nvSpPr>
                <p:spPr>
                  <a:xfrm>
                    <a:off x="4772837" y="4869160"/>
                    <a:ext cx="4950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0" name="Rectangle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72837" y="4869160"/>
                    <a:ext cx="495071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Group 26"/>
            <p:cNvGrpSpPr/>
            <p:nvPr/>
          </p:nvGrpSpPr>
          <p:grpSpPr>
            <a:xfrm>
              <a:off x="4818224" y="5377662"/>
              <a:ext cx="402995" cy="1111678"/>
              <a:chOff x="4818224" y="5377662"/>
              <a:chExt cx="402995" cy="1111678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4835860" y="5377662"/>
                <a:ext cx="324036" cy="111167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Rectangle 28"/>
                  <p:cNvSpPr/>
                  <p:nvPr/>
                </p:nvSpPr>
                <p:spPr>
                  <a:xfrm>
                    <a:off x="4818224" y="5785375"/>
                    <a:ext cx="40299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1" name="Rectangle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8224" y="5785375"/>
                    <a:ext cx="402995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Rectangle 30"/>
            <p:cNvSpPr/>
            <p:nvPr/>
          </p:nvSpPr>
          <p:spPr>
            <a:xfrm>
              <a:off x="8553602" y="1975865"/>
              <a:ext cx="1109787" cy="69539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5161830" y="1975865"/>
              <a:ext cx="680402" cy="69539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grpSp>
          <p:nvGrpSpPr>
            <p:cNvPr id="33" name="Group 32"/>
            <p:cNvGrpSpPr/>
            <p:nvPr/>
          </p:nvGrpSpPr>
          <p:grpSpPr>
            <a:xfrm>
              <a:off x="5162164" y="1619870"/>
              <a:ext cx="4501225" cy="393940"/>
              <a:chOff x="5162164" y="1619870"/>
              <a:chExt cx="4501225" cy="393940"/>
            </a:xfrm>
          </p:grpSpPr>
          <p:grpSp>
            <p:nvGrpSpPr>
              <p:cNvPr id="34" name="Group 33"/>
              <p:cNvGrpSpPr/>
              <p:nvPr/>
            </p:nvGrpSpPr>
            <p:grpSpPr>
              <a:xfrm rot="16200000">
                <a:off x="7250759" y="-425956"/>
                <a:ext cx="324036" cy="4501225"/>
                <a:chOff x="6006105" y="1054119"/>
                <a:chExt cx="324036" cy="4501225"/>
              </a:xfrm>
            </p:grpSpPr>
            <p:sp>
              <p:nvSpPr>
                <p:cNvPr id="41" name="Rectangle 40"/>
                <p:cNvSpPr/>
                <p:nvPr/>
              </p:nvSpPr>
              <p:spPr>
                <a:xfrm>
                  <a:off x="6006105" y="1054119"/>
                  <a:ext cx="324036" cy="684801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 rtl="0"/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2" name="Rectangle 41"/>
                <p:cNvSpPr/>
                <p:nvPr/>
              </p:nvSpPr>
              <p:spPr>
                <a:xfrm>
                  <a:off x="6006105" y="1738920"/>
                  <a:ext cx="324036" cy="684801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 rtl="0"/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Rectangle 42"/>
                <p:cNvSpPr/>
                <p:nvPr/>
              </p:nvSpPr>
              <p:spPr>
                <a:xfrm>
                  <a:off x="6006105" y="2423720"/>
                  <a:ext cx="324036" cy="684801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 rtl="0"/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Rectangle 43"/>
                <p:cNvSpPr/>
                <p:nvPr/>
              </p:nvSpPr>
              <p:spPr>
                <a:xfrm>
                  <a:off x="6006105" y="3091293"/>
                  <a:ext cx="324036" cy="684801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 rtl="0"/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Rectangle 44"/>
                <p:cNvSpPr/>
                <p:nvPr/>
              </p:nvSpPr>
              <p:spPr>
                <a:xfrm>
                  <a:off x="6006105" y="3758865"/>
                  <a:ext cx="324036" cy="684801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 rtl="0"/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Rectangle 45"/>
                <p:cNvSpPr/>
                <p:nvPr/>
              </p:nvSpPr>
              <p:spPr>
                <a:xfrm>
                  <a:off x="6006105" y="4443666"/>
                  <a:ext cx="324036" cy="111167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 rtl="0"/>
                  <a:endParaRPr lang="he-IL" dirty="0">
                    <a:solidFill>
                      <a:schemeClr val="tx1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Rectangle 34"/>
                  <p:cNvSpPr/>
                  <p:nvPr/>
                </p:nvSpPr>
                <p:spPr>
                  <a:xfrm>
                    <a:off x="5289238" y="1638323"/>
                    <a:ext cx="527709" cy="372666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36" name="Rectangle 1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89238" y="1638323"/>
                    <a:ext cx="527709" cy="372666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Rectangle 35"/>
                  <p:cNvSpPr/>
                  <p:nvPr/>
                </p:nvSpPr>
                <p:spPr>
                  <a:xfrm>
                    <a:off x="5980433" y="1637810"/>
                    <a:ext cx="527709" cy="37317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39" name="Rectangle 13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0433" y="1637810"/>
                    <a:ext cx="527709" cy="373179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Rectangle 36"/>
                  <p:cNvSpPr/>
                  <p:nvPr/>
                </p:nvSpPr>
                <p:spPr>
                  <a:xfrm>
                    <a:off x="6610312" y="1619870"/>
                    <a:ext cx="527709" cy="37459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42" name="Rectangle 141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10312" y="1619870"/>
                    <a:ext cx="527709" cy="374590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Rectangle 37"/>
                  <p:cNvSpPr/>
                  <p:nvPr/>
                </p:nvSpPr>
                <p:spPr>
                  <a:xfrm>
                    <a:off x="7291095" y="1622050"/>
                    <a:ext cx="527709" cy="372410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48" name="Rectangle 14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91095" y="1622050"/>
                    <a:ext cx="527709" cy="372410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Rectangle 38"/>
                  <p:cNvSpPr/>
                  <p:nvPr/>
                </p:nvSpPr>
                <p:spPr>
                  <a:xfrm>
                    <a:off x="8006909" y="1634988"/>
                    <a:ext cx="527709" cy="37882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51" name="Rectangle 15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06909" y="1634988"/>
                    <a:ext cx="527709" cy="37882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b="-483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Rectangle 39"/>
                  <p:cNvSpPr/>
                  <p:nvPr/>
                </p:nvSpPr>
                <p:spPr>
                  <a:xfrm>
                    <a:off x="8909074" y="1634988"/>
                    <a:ext cx="521810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54" name="Rectangle 15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9074" y="1634988"/>
                    <a:ext cx="521810" cy="369332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7" name="Rectangle 46"/>
            <p:cNvSpPr/>
            <p:nvPr/>
          </p:nvSpPr>
          <p:spPr>
            <a:xfrm>
              <a:off x="8553602" y="2671738"/>
              <a:ext cx="1109787" cy="69539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842314" y="2671738"/>
              <a:ext cx="680402" cy="68849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553602" y="3360233"/>
              <a:ext cx="1109787" cy="69539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522716" y="3360234"/>
              <a:ext cx="676622" cy="665056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553602" y="4025289"/>
              <a:ext cx="1109787" cy="69539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199339" y="4025290"/>
              <a:ext cx="673242" cy="667572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546122" y="4690339"/>
              <a:ext cx="1117268" cy="69539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872581" y="4688045"/>
              <a:ext cx="681022" cy="697690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8546122" y="5376539"/>
              <a:ext cx="1117268" cy="1112801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5161830" y="5376539"/>
              <a:ext cx="680402" cy="1112801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5842314" y="5376539"/>
              <a:ext cx="680402" cy="1112801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522716" y="5376539"/>
              <a:ext cx="680402" cy="1112801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196257" y="5376539"/>
              <a:ext cx="680402" cy="1112801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873201" y="5376539"/>
              <a:ext cx="680402" cy="1112801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/>
                <p:cNvSpPr txBox="1"/>
                <p:nvPr/>
              </p:nvSpPr>
              <p:spPr>
                <a:xfrm>
                  <a:off x="9912424" y="3618330"/>
                  <a:ext cx="1337344" cy="123110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1">
                  <a:spAutoFit/>
                </a:bodyPr>
                <a:lstStyle/>
                <a:p>
                  <a:pPr algn="l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≽</m:t>
                        </m:r>
                        <m:r>
                          <a:rPr lang="en-US" sz="8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he-IL" sz="8000" dirty="0"/>
                </a:p>
              </p:txBody>
            </p:sp>
          </mc:Choice>
          <mc:Fallback xmlns="">
            <p:sp>
              <p:nvSpPr>
                <p:cNvPr id="61" name="TextBox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12424" y="3618330"/>
                  <a:ext cx="1337344" cy="1231106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r="-14612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13862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6 L -0.37708 -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85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8635707" y="819545"/>
            <a:ext cx="2144349" cy="2138080"/>
            <a:chOff x="8635707" y="819545"/>
            <a:chExt cx="2144349" cy="2138080"/>
          </a:xfrm>
        </p:grpSpPr>
        <p:sp>
          <p:nvSpPr>
            <p:cNvPr id="149" name="Rectangle 148"/>
            <p:cNvSpPr/>
            <p:nvPr/>
          </p:nvSpPr>
          <p:spPr>
            <a:xfrm>
              <a:off x="8671711" y="847253"/>
              <a:ext cx="324036" cy="3254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8677276" y="855942"/>
              <a:ext cx="312906" cy="2715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rtl="0"/>
              <a:r>
                <a:rPr lang="en-US" dirty="0"/>
                <a:t>1</a:t>
              </a:r>
              <a:endParaRPr lang="he-IL" dirty="0"/>
            </a:p>
          </p:txBody>
        </p:sp>
        <p:grpSp>
          <p:nvGrpSpPr>
            <p:cNvPr id="151" name="Group 150"/>
            <p:cNvGrpSpPr/>
            <p:nvPr/>
          </p:nvGrpSpPr>
          <p:grpSpPr>
            <a:xfrm>
              <a:off x="8635707" y="1172672"/>
              <a:ext cx="489749" cy="684801"/>
              <a:chOff x="4799856" y="1988115"/>
              <a:chExt cx="489749" cy="684801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4835860" y="1988115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52"/>
                  <p:cNvSpPr/>
                  <p:nvPr/>
                </p:nvSpPr>
                <p:spPr>
                  <a:xfrm>
                    <a:off x="4799856" y="2174623"/>
                    <a:ext cx="48974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53" name="Rectangle 1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9856" y="2174623"/>
                    <a:ext cx="489749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4" name="Group 153"/>
            <p:cNvGrpSpPr/>
            <p:nvPr/>
          </p:nvGrpSpPr>
          <p:grpSpPr>
            <a:xfrm>
              <a:off x="8654075" y="1844824"/>
              <a:ext cx="402995" cy="1111678"/>
              <a:chOff x="4818224" y="5377662"/>
              <a:chExt cx="402995" cy="1111678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4835860" y="5377662"/>
                <a:ext cx="324036" cy="111167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Rectangle 155"/>
                  <p:cNvSpPr/>
                  <p:nvPr/>
                </p:nvSpPr>
                <p:spPr>
                  <a:xfrm>
                    <a:off x="4818224" y="5785375"/>
                    <a:ext cx="40299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56" name="Rectangle 1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8224" y="5785375"/>
                    <a:ext cx="402995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7" name="Rectangle 156"/>
            <p:cNvSpPr/>
            <p:nvPr/>
          </p:nvSpPr>
          <p:spPr>
            <a:xfrm>
              <a:off x="9670268" y="1160422"/>
              <a:ext cx="1109787" cy="69539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 rot="16200000">
              <a:off x="10062199" y="453375"/>
              <a:ext cx="324036" cy="11116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Rectangle 161"/>
                <p:cNvSpPr/>
                <p:nvPr/>
              </p:nvSpPr>
              <p:spPr>
                <a:xfrm>
                  <a:off x="10025740" y="819545"/>
                  <a:ext cx="5218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62" name="Rectangle 1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5740" y="819545"/>
                  <a:ext cx="52181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3" name="Rectangle 162"/>
            <p:cNvSpPr/>
            <p:nvPr/>
          </p:nvSpPr>
          <p:spPr>
            <a:xfrm>
              <a:off x="9660396" y="1844824"/>
              <a:ext cx="1117268" cy="1112801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989866" y="1843701"/>
              <a:ext cx="680402" cy="1112801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8989866" y="1152933"/>
              <a:ext cx="680402" cy="69539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 rot="16200000">
              <a:off x="9170583" y="666813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Rectangle 160"/>
                <p:cNvSpPr/>
                <p:nvPr/>
              </p:nvSpPr>
              <p:spPr>
                <a:xfrm>
                  <a:off x="9117274" y="822880"/>
                  <a:ext cx="527709" cy="372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61" name="Rectangle 1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7274" y="822880"/>
                  <a:ext cx="527709" cy="37266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24</a:t>
            </a:fld>
            <a:endParaRPr lang="he-IL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1" eaLnBrk="1" latinLnBrk="0" hangingPunct="1">
              <a:defRPr sz="1400" b="1" kern="1200">
                <a:solidFill>
                  <a:srgbClr val="FFFFFF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4453CD-0032-4DE7-977E-100CA68322B5}" type="slidenum">
              <a:rPr lang="he-IL" smtClean="0"/>
              <a:pPr/>
              <a:t>24</a:t>
            </a:fld>
            <a:endParaRPr lang="he-IL" dirty="0"/>
          </a:p>
        </p:txBody>
      </p:sp>
      <p:sp>
        <p:nvSpPr>
          <p:cNvPr id="170" name="Rectangle 169"/>
          <p:cNvSpPr/>
          <p:nvPr/>
        </p:nvSpPr>
        <p:spPr>
          <a:xfrm>
            <a:off x="552987" y="1988840"/>
            <a:ext cx="4511760" cy="4500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sz="8000" dirty="0">
              <a:solidFill>
                <a:schemeClr val="tx1"/>
              </a:solidFill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237217" y="1662696"/>
            <a:ext cx="324036" cy="3254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242782" y="1671385"/>
            <a:ext cx="312906" cy="271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/>
            <a:r>
              <a:rPr lang="en-US" dirty="0"/>
              <a:t>1</a:t>
            </a:r>
            <a:endParaRPr lang="he-IL" dirty="0"/>
          </a:p>
        </p:txBody>
      </p:sp>
      <p:grpSp>
        <p:nvGrpSpPr>
          <p:cNvPr id="174" name="Group 173"/>
          <p:cNvGrpSpPr/>
          <p:nvPr/>
        </p:nvGrpSpPr>
        <p:grpSpPr>
          <a:xfrm>
            <a:off x="201213" y="1988115"/>
            <a:ext cx="489749" cy="684801"/>
            <a:chOff x="4799856" y="1988115"/>
            <a:chExt cx="489749" cy="684801"/>
          </a:xfrm>
        </p:grpSpPr>
        <p:sp>
          <p:nvSpPr>
            <p:cNvPr id="175" name="Rectangle 174"/>
            <p:cNvSpPr/>
            <p:nvPr/>
          </p:nvSpPr>
          <p:spPr>
            <a:xfrm>
              <a:off x="4835860" y="1988115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Rectangle 175"/>
                <p:cNvSpPr/>
                <p:nvPr/>
              </p:nvSpPr>
              <p:spPr>
                <a:xfrm>
                  <a:off x="4799856" y="2174623"/>
                  <a:ext cx="4897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76" name="Rectangle 1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56" y="2174623"/>
                  <a:ext cx="48974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7" name="Group 176"/>
          <p:cNvGrpSpPr/>
          <p:nvPr/>
        </p:nvGrpSpPr>
        <p:grpSpPr>
          <a:xfrm>
            <a:off x="190678" y="2672916"/>
            <a:ext cx="495071" cy="684801"/>
            <a:chOff x="4789321" y="2672916"/>
            <a:chExt cx="495071" cy="684801"/>
          </a:xfrm>
        </p:grpSpPr>
        <p:sp>
          <p:nvSpPr>
            <p:cNvPr id="178" name="Rectangle 177"/>
            <p:cNvSpPr/>
            <p:nvPr/>
          </p:nvSpPr>
          <p:spPr>
            <a:xfrm>
              <a:off x="4835860" y="2672916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Rectangle 178"/>
                <p:cNvSpPr/>
                <p:nvPr/>
              </p:nvSpPr>
              <p:spPr>
                <a:xfrm>
                  <a:off x="4789321" y="2859585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79" name="Rectangle 1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321" y="2859585"/>
                  <a:ext cx="49507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0" name="Group 179"/>
          <p:cNvGrpSpPr/>
          <p:nvPr/>
        </p:nvGrpSpPr>
        <p:grpSpPr>
          <a:xfrm>
            <a:off x="165209" y="3357716"/>
            <a:ext cx="495071" cy="684801"/>
            <a:chOff x="4763852" y="3357716"/>
            <a:chExt cx="495071" cy="684801"/>
          </a:xfrm>
        </p:grpSpPr>
        <p:sp>
          <p:nvSpPr>
            <p:cNvPr id="181" name="Rectangle 180"/>
            <p:cNvSpPr/>
            <p:nvPr/>
          </p:nvSpPr>
          <p:spPr>
            <a:xfrm>
              <a:off x="4835860" y="3357716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Rectangle 181"/>
                <p:cNvSpPr/>
                <p:nvPr/>
              </p:nvSpPr>
              <p:spPr>
                <a:xfrm>
                  <a:off x="4763852" y="3491381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82" name="Rectangle 1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52" y="3491381"/>
                  <a:ext cx="49507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3" name="Group 182"/>
          <p:cNvGrpSpPr/>
          <p:nvPr/>
        </p:nvGrpSpPr>
        <p:grpSpPr>
          <a:xfrm>
            <a:off x="165209" y="4025289"/>
            <a:ext cx="495071" cy="684801"/>
            <a:chOff x="4763852" y="4025289"/>
            <a:chExt cx="495071" cy="684801"/>
          </a:xfrm>
        </p:grpSpPr>
        <p:sp>
          <p:nvSpPr>
            <p:cNvPr id="184" name="Rectangle 183"/>
            <p:cNvSpPr/>
            <p:nvPr/>
          </p:nvSpPr>
          <p:spPr>
            <a:xfrm>
              <a:off x="4835860" y="4025289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Rectangle 184"/>
                <p:cNvSpPr/>
                <p:nvPr/>
              </p:nvSpPr>
              <p:spPr>
                <a:xfrm>
                  <a:off x="4763852" y="4174409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85" name="Rectangle 1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52" y="4174409"/>
                  <a:ext cx="49507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6" name="Group 185"/>
          <p:cNvGrpSpPr/>
          <p:nvPr/>
        </p:nvGrpSpPr>
        <p:grpSpPr>
          <a:xfrm>
            <a:off x="174194" y="4692861"/>
            <a:ext cx="495071" cy="684801"/>
            <a:chOff x="4772837" y="4692861"/>
            <a:chExt cx="495071" cy="684801"/>
          </a:xfrm>
        </p:grpSpPr>
        <p:sp>
          <p:nvSpPr>
            <p:cNvPr id="187" name="Rectangle 186"/>
            <p:cNvSpPr/>
            <p:nvPr/>
          </p:nvSpPr>
          <p:spPr>
            <a:xfrm>
              <a:off x="4835860" y="4692861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Rectangle 187"/>
                <p:cNvSpPr/>
                <p:nvPr/>
              </p:nvSpPr>
              <p:spPr>
                <a:xfrm>
                  <a:off x="4772837" y="4869160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88" name="Rectangle 1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837" y="4869160"/>
                  <a:ext cx="495071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9" name="Group 188"/>
          <p:cNvGrpSpPr/>
          <p:nvPr/>
        </p:nvGrpSpPr>
        <p:grpSpPr>
          <a:xfrm>
            <a:off x="219581" y="5377662"/>
            <a:ext cx="402995" cy="1111678"/>
            <a:chOff x="4818224" y="5377662"/>
            <a:chExt cx="402995" cy="1111678"/>
          </a:xfrm>
        </p:grpSpPr>
        <p:sp>
          <p:nvSpPr>
            <p:cNvPr id="190" name="Rectangle 189"/>
            <p:cNvSpPr/>
            <p:nvPr/>
          </p:nvSpPr>
          <p:spPr>
            <a:xfrm>
              <a:off x="4835860" y="5377662"/>
              <a:ext cx="324036" cy="11116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Rectangle 190"/>
                <p:cNvSpPr/>
                <p:nvPr/>
              </p:nvSpPr>
              <p:spPr>
                <a:xfrm>
                  <a:off x="4818224" y="5785375"/>
                  <a:ext cx="4029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91" name="Rectangle 1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8224" y="5785375"/>
                  <a:ext cx="402995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2" name="Rectangle 191"/>
          <p:cNvSpPr/>
          <p:nvPr/>
        </p:nvSpPr>
        <p:spPr>
          <a:xfrm>
            <a:off x="3954959" y="1975865"/>
            <a:ext cx="1109787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563187" y="1975865"/>
            <a:ext cx="680402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02" name="Rectangle 201"/>
          <p:cNvSpPr/>
          <p:nvPr/>
        </p:nvSpPr>
        <p:spPr>
          <a:xfrm rot="16200000">
            <a:off x="743904" y="1482256"/>
            <a:ext cx="324036" cy="684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03" name="Rectangle 202"/>
          <p:cNvSpPr/>
          <p:nvPr/>
        </p:nvSpPr>
        <p:spPr>
          <a:xfrm rot="16200000">
            <a:off x="1428705" y="1482256"/>
            <a:ext cx="324036" cy="684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04" name="Rectangle 203"/>
          <p:cNvSpPr/>
          <p:nvPr/>
        </p:nvSpPr>
        <p:spPr>
          <a:xfrm rot="16200000">
            <a:off x="2113505" y="1482256"/>
            <a:ext cx="324036" cy="684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05" name="Rectangle 204"/>
          <p:cNvSpPr/>
          <p:nvPr/>
        </p:nvSpPr>
        <p:spPr>
          <a:xfrm rot="16200000">
            <a:off x="2781078" y="1482256"/>
            <a:ext cx="324036" cy="684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06" name="Rectangle 205"/>
          <p:cNvSpPr/>
          <p:nvPr/>
        </p:nvSpPr>
        <p:spPr>
          <a:xfrm rot="16200000">
            <a:off x="3448650" y="1482256"/>
            <a:ext cx="324036" cy="684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07" name="Rectangle 206"/>
          <p:cNvSpPr/>
          <p:nvPr/>
        </p:nvSpPr>
        <p:spPr>
          <a:xfrm rot="16200000">
            <a:off x="4346890" y="1268818"/>
            <a:ext cx="324036" cy="11116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tangle 195"/>
              <p:cNvSpPr/>
              <p:nvPr/>
            </p:nvSpPr>
            <p:spPr>
              <a:xfrm>
                <a:off x="690595" y="1638323"/>
                <a:ext cx="527709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96" name="Rectangle 1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95" y="1638323"/>
                <a:ext cx="527709" cy="372666"/>
              </a:xfrm>
              <a:prstGeom prst="rect">
                <a:avLst/>
              </a:prstGeom>
              <a:blipFill rotWithShape="0">
                <a:blip r:embed="rId1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Rectangle 196"/>
              <p:cNvSpPr/>
              <p:nvPr/>
            </p:nvSpPr>
            <p:spPr>
              <a:xfrm>
                <a:off x="1381790" y="1637810"/>
                <a:ext cx="527709" cy="373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97" name="Rectangle 1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790" y="1637810"/>
                <a:ext cx="527709" cy="373179"/>
              </a:xfrm>
              <a:prstGeom prst="rect">
                <a:avLst/>
              </a:prstGeom>
              <a:blipFill rotWithShape="0">
                <a:blip r:embed="rId1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Rectangle 197"/>
              <p:cNvSpPr/>
              <p:nvPr/>
            </p:nvSpPr>
            <p:spPr>
              <a:xfrm>
                <a:off x="2011669" y="1619870"/>
                <a:ext cx="527709" cy="3745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98" name="Rectangle 1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69" y="1619870"/>
                <a:ext cx="527709" cy="374590"/>
              </a:xfrm>
              <a:prstGeom prst="rect">
                <a:avLst/>
              </a:prstGeom>
              <a:blipFill rotWithShape="0">
                <a:blip r:embed="rId1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ectangle 198"/>
              <p:cNvSpPr/>
              <p:nvPr/>
            </p:nvSpPr>
            <p:spPr>
              <a:xfrm>
                <a:off x="2692452" y="1622050"/>
                <a:ext cx="527709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99" name="Rectangl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452" y="1622050"/>
                <a:ext cx="527709" cy="372410"/>
              </a:xfrm>
              <a:prstGeom prst="rect">
                <a:avLst/>
              </a:prstGeom>
              <a:blipFill rotWithShape="0">
                <a:blip r:embed="rId1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/>
              <p:cNvSpPr/>
              <p:nvPr/>
            </p:nvSpPr>
            <p:spPr>
              <a:xfrm>
                <a:off x="3408266" y="1634988"/>
                <a:ext cx="527709" cy="378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00" name="Rectangle 1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266" y="1634988"/>
                <a:ext cx="527709" cy="378822"/>
              </a:xfrm>
              <a:prstGeom prst="rect">
                <a:avLst/>
              </a:prstGeom>
              <a:blipFill rotWithShape="0">
                <a:blip r:embed="rId1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Rectangle 200"/>
              <p:cNvSpPr/>
              <p:nvPr/>
            </p:nvSpPr>
            <p:spPr>
              <a:xfrm>
                <a:off x="4310431" y="1634988"/>
                <a:ext cx="521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01" name="Rectangle 2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431" y="1634988"/>
                <a:ext cx="521810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Rectangle 207"/>
          <p:cNvSpPr/>
          <p:nvPr/>
        </p:nvSpPr>
        <p:spPr>
          <a:xfrm>
            <a:off x="3954959" y="2671738"/>
            <a:ext cx="1109787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1243671" y="2671738"/>
            <a:ext cx="680402" cy="6884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3954959" y="3360233"/>
            <a:ext cx="1109787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1924073" y="3360234"/>
            <a:ext cx="676622" cy="665056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3954959" y="4025289"/>
            <a:ext cx="1109787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2600696" y="4025290"/>
            <a:ext cx="673242" cy="66757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3947479" y="4690339"/>
            <a:ext cx="1117268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3273938" y="4688045"/>
            <a:ext cx="681022" cy="6976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3947479" y="5376539"/>
            <a:ext cx="1117268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563187" y="5376539"/>
            <a:ext cx="680402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1243671" y="5376539"/>
            <a:ext cx="680402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1924073" y="5376539"/>
            <a:ext cx="680402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2597614" y="5376539"/>
            <a:ext cx="680402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3274558" y="5376539"/>
            <a:ext cx="680402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/>
              <p:cNvSpPr txBox="1"/>
              <p:nvPr/>
            </p:nvSpPr>
            <p:spPr>
              <a:xfrm>
                <a:off x="5313781" y="3618330"/>
                <a:ext cx="1337344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≽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8000" dirty="0"/>
              </a:p>
            </p:txBody>
          </p:sp>
        </mc:Choice>
        <mc:Fallback xmlns="">
          <p:sp>
            <p:nvSpPr>
              <p:cNvPr id="222" name="TextBox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781" y="3618330"/>
                <a:ext cx="1337344" cy="1231106"/>
              </a:xfrm>
              <a:prstGeom prst="rect">
                <a:avLst/>
              </a:prstGeom>
              <a:blipFill rotWithShape="0">
                <a:blip r:embed="rId19"/>
                <a:stretch>
                  <a:fillRect r="-1415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6" name="Rectangle 295"/>
          <p:cNvSpPr/>
          <p:nvPr/>
        </p:nvSpPr>
        <p:spPr>
          <a:xfrm>
            <a:off x="233311" y="1658794"/>
            <a:ext cx="324036" cy="3254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grpSp>
        <p:nvGrpSpPr>
          <p:cNvPr id="297" name="Group 296"/>
          <p:cNvGrpSpPr/>
          <p:nvPr/>
        </p:nvGrpSpPr>
        <p:grpSpPr>
          <a:xfrm>
            <a:off x="233311" y="1984213"/>
            <a:ext cx="324036" cy="684801"/>
            <a:chOff x="4835860" y="1988115"/>
            <a:chExt cx="324036" cy="684801"/>
          </a:xfrm>
        </p:grpSpPr>
        <p:sp>
          <p:nvSpPr>
            <p:cNvPr id="298" name="Rectangle 297"/>
            <p:cNvSpPr/>
            <p:nvPr/>
          </p:nvSpPr>
          <p:spPr>
            <a:xfrm>
              <a:off x="4835860" y="1988115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4952365" y="2174623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rtl="0"/>
              <a:endParaRPr lang="he-IL" dirty="0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233311" y="5373760"/>
            <a:ext cx="324036" cy="1111678"/>
            <a:chOff x="4835860" y="5377662"/>
            <a:chExt cx="324036" cy="1111678"/>
          </a:xfrm>
          <a:solidFill>
            <a:schemeClr val="bg1">
              <a:lumMod val="65000"/>
            </a:schemeClr>
          </a:solidFill>
        </p:grpSpPr>
        <p:sp>
          <p:nvSpPr>
            <p:cNvPr id="301" name="Rectangle 300"/>
            <p:cNvSpPr/>
            <p:nvPr/>
          </p:nvSpPr>
          <p:spPr>
            <a:xfrm>
              <a:off x="4835860" y="5377662"/>
              <a:ext cx="324036" cy="11116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4927356" y="5785375"/>
              <a:ext cx="184730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ctr" rtl="0"/>
              <a:endParaRPr lang="he-IL" dirty="0"/>
            </a:p>
          </p:txBody>
        </p:sp>
      </p:grpSp>
      <p:sp>
        <p:nvSpPr>
          <p:cNvPr id="303" name="Rectangle 302"/>
          <p:cNvSpPr/>
          <p:nvPr/>
        </p:nvSpPr>
        <p:spPr>
          <a:xfrm>
            <a:off x="3951053" y="1971963"/>
            <a:ext cx="1109787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559281" y="1971963"/>
            <a:ext cx="680402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305" name="Rectangle 304"/>
          <p:cNvSpPr/>
          <p:nvPr/>
        </p:nvSpPr>
        <p:spPr>
          <a:xfrm rot="16200000">
            <a:off x="739998" y="1478354"/>
            <a:ext cx="324036" cy="684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306" name="Rectangle 305"/>
          <p:cNvSpPr/>
          <p:nvPr/>
        </p:nvSpPr>
        <p:spPr>
          <a:xfrm rot="16200000">
            <a:off x="4342984" y="1264916"/>
            <a:ext cx="324036" cy="11116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307" name="Rectangle 306"/>
          <p:cNvSpPr/>
          <p:nvPr/>
        </p:nvSpPr>
        <p:spPr>
          <a:xfrm>
            <a:off x="3943573" y="5372637"/>
            <a:ext cx="1117268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559281" y="5372637"/>
            <a:ext cx="680402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10783513" y="1382036"/>
                <a:ext cx="133734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≽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3513" y="1382036"/>
                <a:ext cx="1337344" cy="92333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879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59259E-6 L 0.69427 -0.1173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661" y="-597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7.40741E-7 L 0.69049 -0.1162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8" y="-581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4.44444E-6 L 0.69036 -0.1187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8" y="-594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7 L 0.69427 -0.1194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14" y="-5972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47005 -0.1175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03" y="-588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4.44444E-6 L 0.47005 -0.1187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03" y="-594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0.47031 -0.5127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16" y="-25648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0.69102 -0.51365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44" y="-2569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1.85185E-6 L 0.69193 -0.5145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6" y="-2574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 animBg="1"/>
      <p:bldP spid="296" grpId="1" animBg="1"/>
      <p:bldP spid="296" grpId="2" animBg="1"/>
      <p:bldP spid="303" grpId="0" animBg="1"/>
      <p:bldP spid="303" grpId="1" animBg="1"/>
      <p:bldP spid="303" grpId="2" animBg="1"/>
      <p:bldP spid="304" grpId="0" animBg="1"/>
      <p:bldP spid="304" grpId="1" animBg="1"/>
      <p:bldP spid="304" grpId="2" animBg="1"/>
      <p:bldP spid="305" grpId="0" animBg="1"/>
      <p:bldP spid="305" grpId="1" animBg="1"/>
      <p:bldP spid="305" grpId="2" animBg="1"/>
      <p:bldP spid="306" grpId="0" animBg="1"/>
      <p:bldP spid="306" grpId="1" animBg="1"/>
      <p:bldP spid="306" grpId="2" animBg="1"/>
      <p:bldP spid="307" grpId="0" animBg="1"/>
      <p:bldP spid="307" grpId="1" animBg="1"/>
      <p:bldP spid="307" grpId="2" animBg="1"/>
      <p:bldP spid="308" grpId="0" animBg="1"/>
      <p:bldP spid="308" grpId="1" animBg="1"/>
      <p:bldP spid="308" grpId="2" animBg="1"/>
      <p:bldP spid="10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8635707" y="819545"/>
            <a:ext cx="2144349" cy="2138080"/>
            <a:chOff x="8635707" y="819545"/>
            <a:chExt cx="2144349" cy="2138080"/>
          </a:xfrm>
        </p:grpSpPr>
        <p:sp>
          <p:nvSpPr>
            <p:cNvPr id="149" name="Rectangle 148"/>
            <p:cNvSpPr/>
            <p:nvPr/>
          </p:nvSpPr>
          <p:spPr>
            <a:xfrm>
              <a:off x="8671711" y="847253"/>
              <a:ext cx="324036" cy="3254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8677276" y="855942"/>
              <a:ext cx="312906" cy="2715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rtl="0"/>
              <a:r>
                <a:rPr lang="en-US" dirty="0"/>
                <a:t>1</a:t>
              </a:r>
              <a:endParaRPr lang="he-IL" dirty="0"/>
            </a:p>
          </p:txBody>
        </p:sp>
        <p:grpSp>
          <p:nvGrpSpPr>
            <p:cNvPr id="151" name="Group 150"/>
            <p:cNvGrpSpPr/>
            <p:nvPr/>
          </p:nvGrpSpPr>
          <p:grpSpPr>
            <a:xfrm>
              <a:off x="8635707" y="1172672"/>
              <a:ext cx="489749" cy="684801"/>
              <a:chOff x="4799856" y="1988115"/>
              <a:chExt cx="489749" cy="684801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4835860" y="1988115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52"/>
                  <p:cNvSpPr/>
                  <p:nvPr/>
                </p:nvSpPr>
                <p:spPr>
                  <a:xfrm>
                    <a:off x="4799856" y="2174623"/>
                    <a:ext cx="48974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53" name="Rectangle 1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9856" y="2174623"/>
                    <a:ext cx="489749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4" name="Group 153"/>
            <p:cNvGrpSpPr/>
            <p:nvPr/>
          </p:nvGrpSpPr>
          <p:grpSpPr>
            <a:xfrm>
              <a:off x="8654075" y="1844824"/>
              <a:ext cx="402995" cy="1111678"/>
              <a:chOff x="4818224" y="5377662"/>
              <a:chExt cx="402995" cy="1111678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4835860" y="5377662"/>
                <a:ext cx="324036" cy="111167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Rectangle 155"/>
                  <p:cNvSpPr/>
                  <p:nvPr/>
                </p:nvSpPr>
                <p:spPr>
                  <a:xfrm>
                    <a:off x="4818224" y="5785375"/>
                    <a:ext cx="40299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56" name="Rectangle 1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8224" y="5785375"/>
                    <a:ext cx="402995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7" name="Rectangle 156"/>
            <p:cNvSpPr/>
            <p:nvPr/>
          </p:nvSpPr>
          <p:spPr>
            <a:xfrm>
              <a:off x="9670268" y="1160422"/>
              <a:ext cx="1109787" cy="69539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 rot="16200000">
              <a:off x="10062199" y="453375"/>
              <a:ext cx="324036" cy="11116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Rectangle 161"/>
                <p:cNvSpPr/>
                <p:nvPr/>
              </p:nvSpPr>
              <p:spPr>
                <a:xfrm>
                  <a:off x="10025740" y="819545"/>
                  <a:ext cx="5218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62" name="Rectangle 1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5740" y="819545"/>
                  <a:ext cx="52181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3" name="Rectangle 162"/>
            <p:cNvSpPr/>
            <p:nvPr/>
          </p:nvSpPr>
          <p:spPr>
            <a:xfrm>
              <a:off x="9660396" y="1844824"/>
              <a:ext cx="1117268" cy="1112801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989866" y="1843701"/>
              <a:ext cx="680402" cy="1112801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8989866" y="1152933"/>
              <a:ext cx="680402" cy="69539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 rot="16200000">
              <a:off x="9170583" y="666813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Rectangle 160"/>
                <p:cNvSpPr/>
                <p:nvPr/>
              </p:nvSpPr>
              <p:spPr>
                <a:xfrm>
                  <a:off x="9117274" y="822880"/>
                  <a:ext cx="527709" cy="372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61" name="Rectangle 1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7274" y="822880"/>
                  <a:ext cx="527709" cy="37266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25</a:t>
            </a:fld>
            <a:endParaRPr lang="he-IL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1" eaLnBrk="1" latinLnBrk="0" hangingPunct="1">
              <a:defRPr sz="1400" b="1" kern="1200">
                <a:solidFill>
                  <a:srgbClr val="FFFFFF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4453CD-0032-4DE7-977E-100CA68322B5}" type="slidenum">
              <a:rPr lang="he-IL" smtClean="0"/>
              <a:pPr/>
              <a:t>25</a:t>
            </a:fld>
            <a:endParaRPr lang="he-IL" dirty="0"/>
          </a:p>
        </p:txBody>
      </p:sp>
      <p:sp>
        <p:nvSpPr>
          <p:cNvPr id="170" name="Rectangle 169"/>
          <p:cNvSpPr/>
          <p:nvPr/>
        </p:nvSpPr>
        <p:spPr>
          <a:xfrm>
            <a:off x="552987" y="1988840"/>
            <a:ext cx="4511760" cy="4500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sz="8000" dirty="0">
              <a:solidFill>
                <a:schemeClr val="tx1"/>
              </a:solidFill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237217" y="1662696"/>
            <a:ext cx="324036" cy="3254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242782" y="1671385"/>
            <a:ext cx="312906" cy="271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/>
            <a:r>
              <a:rPr lang="en-US" dirty="0"/>
              <a:t>1</a:t>
            </a:r>
            <a:endParaRPr lang="he-IL" dirty="0"/>
          </a:p>
        </p:txBody>
      </p:sp>
      <p:grpSp>
        <p:nvGrpSpPr>
          <p:cNvPr id="174" name="Group 173"/>
          <p:cNvGrpSpPr/>
          <p:nvPr/>
        </p:nvGrpSpPr>
        <p:grpSpPr>
          <a:xfrm>
            <a:off x="201213" y="1988115"/>
            <a:ext cx="489749" cy="684801"/>
            <a:chOff x="4799856" y="1988115"/>
            <a:chExt cx="489749" cy="684801"/>
          </a:xfrm>
        </p:grpSpPr>
        <p:sp>
          <p:nvSpPr>
            <p:cNvPr id="175" name="Rectangle 174"/>
            <p:cNvSpPr/>
            <p:nvPr/>
          </p:nvSpPr>
          <p:spPr>
            <a:xfrm>
              <a:off x="4835860" y="1988115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Rectangle 175"/>
                <p:cNvSpPr/>
                <p:nvPr/>
              </p:nvSpPr>
              <p:spPr>
                <a:xfrm>
                  <a:off x="4799856" y="2174623"/>
                  <a:ext cx="4897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76" name="Rectangle 1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56" y="2174623"/>
                  <a:ext cx="48974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7" name="Group 176"/>
          <p:cNvGrpSpPr/>
          <p:nvPr/>
        </p:nvGrpSpPr>
        <p:grpSpPr>
          <a:xfrm>
            <a:off x="190678" y="2672916"/>
            <a:ext cx="495071" cy="684801"/>
            <a:chOff x="4789321" y="2672916"/>
            <a:chExt cx="495071" cy="684801"/>
          </a:xfrm>
        </p:grpSpPr>
        <p:sp>
          <p:nvSpPr>
            <p:cNvPr id="178" name="Rectangle 177"/>
            <p:cNvSpPr/>
            <p:nvPr/>
          </p:nvSpPr>
          <p:spPr>
            <a:xfrm>
              <a:off x="4835860" y="2672916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Rectangle 178"/>
                <p:cNvSpPr/>
                <p:nvPr/>
              </p:nvSpPr>
              <p:spPr>
                <a:xfrm>
                  <a:off x="4789321" y="2859585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79" name="Rectangle 1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321" y="2859585"/>
                  <a:ext cx="49507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0" name="Group 179"/>
          <p:cNvGrpSpPr/>
          <p:nvPr/>
        </p:nvGrpSpPr>
        <p:grpSpPr>
          <a:xfrm>
            <a:off x="165209" y="3357716"/>
            <a:ext cx="495071" cy="684801"/>
            <a:chOff x="4763852" y="3357716"/>
            <a:chExt cx="495071" cy="684801"/>
          </a:xfrm>
        </p:grpSpPr>
        <p:sp>
          <p:nvSpPr>
            <p:cNvPr id="181" name="Rectangle 180"/>
            <p:cNvSpPr/>
            <p:nvPr/>
          </p:nvSpPr>
          <p:spPr>
            <a:xfrm>
              <a:off x="4835860" y="3357716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Rectangle 181"/>
                <p:cNvSpPr/>
                <p:nvPr/>
              </p:nvSpPr>
              <p:spPr>
                <a:xfrm>
                  <a:off x="4763852" y="3491381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82" name="Rectangle 1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52" y="3491381"/>
                  <a:ext cx="49507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3" name="Group 182"/>
          <p:cNvGrpSpPr/>
          <p:nvPr/>
        </p:nvGrpSpPr>
        <p:grpSpPr>
          <a:xfrm>
            <a:off x="165209" y="4025289"/>
            <a:ext cx="495071" cy="684801"/>
            <a:chOff x="4763852" y="4025289"/>
            <a:chExt cx="495071" cy="684801"/>
          </a:xfrm>
        </p:grpSpPr>
        <p:sp>
          <p:nvSpPr>
            <p:cNvPr id="184" name="Rectangle 183"/>
            <p:cNvSpPr/>
            <p:nvPr/>
          </p:nvSpPr>
          <p:spPr>
            <a:xfrm>
              <a:off x="4835860" y="4025289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Rectangle 184"/>
                <p:cNvSpPr/>
                <p:nvPr/>
              </p:nvSpPr>
              <p:spPr>
                <a:xfrm>
                  <a:off x="4763852" y="4174409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85" name="Rectangle 1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52" y="4174409"/>
                  <a:ext cx="49507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6" name="Group 185"/>
          <p:cNvGrpSpPr/>
          <p:nvPr/>
        </p:nvGrpSpPr>
        <p:grpSpPr>
          <a:xfrm>
            <a:off x="174194" y="4692861"/>
            <a:ext cx="495071" cy="684801"/>
            <a:chOff x="4772837" y="4692861"/>
            <a:chExt cx="495071" cy="684801"/>
          </a:xfrm>
        </p:grpSpPr>
        <p:sp>
          <p:nvSpPr>
            <p:cNvPr id="187" name="Rectangle 186"/>
            <p:cNvSpPr/>
            <p:nvPr/>
          </p:nvSpPr>
          <p:spPr>
            <a:xfrm>
              <a:off x="4835860" y="4692861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Rectangle 187"/>
                <p:cNvSpPr/>
                <p:nvPr/>
              </p:nvSpPr>
              <p:spPr>
                <a:xfrm>
                  <a:off x="4772837" y="4869160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88" name="Rectangle 1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837" y="4869160"/>
                  <a:ext cx="495071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9" name="Group 188"/>
          <p:cNvGrpSpPr/>
          <p:nvPr/>
        </p:nvGrpSpPr>
        <p:grpSpPr>
          <a:xfrm>
            <a:off x="219581" y="5377662"/>
            <a:ext cx="402995" cy="1111678"/>
            <a:chOff x="4818224" y="5377662"/>
            <a:chExt cx="402995" cy="1111678"/>
          </a:xfrm>
        </p:grpSpPr>
        <p:sp>
          <p:nvSpPr>
            <p:cNvPr id="190" name="Rectangle 189"/>
            <p:cNvSpPr/>
            <p:nvPr/>
          </p:nvSpPr>
          <p:spPr>
            <a:xfrm>
              <a:off x="4835860" y="5377662"/>
              <a:ext cx="324036" cy="11116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Rectangle 190"/>
                <p:cNvSpPr/>
                <p:nvPr/>
              </p:nvSpPr>
              <p:spPr>
                <a:xfrm>
                  <a:off x="4818224" y="5785375"/>
                  <a:ext cx="4029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91" name="Rectangle 1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8224" y="5785375"/>
                  <a:ext cx="402995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2" name="Rectangle 191"/>
          <p:cNvSpPr/>
          <p:nvPr/>
        </p:nvSpPr>
        <p:spPr>
          <a:xfrm>
            <a:off x="3954959" y="1975865"/>
            <a:ext cx="1109787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563187" y="1975865"/>
            <a:ext cx="680402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02" name="Rectangle 201"/>
          <p:cNvSpPr/>
          <p:nvPr/>
        </p:nvSpPr>
        <p:spPr>
          <a:xfrm rot="16200000">
            <a:off x="743904" y="1482256"/>
            <a:ext cx="324036" cy="684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03" name="Rectangle 202"/>
          <p:cNvSpPr/>
          <p:nvPr/>
        </p:nvSpPr>
        <p:spPr>
          <a:xfrm rot="16200000">
            <a:off x="1428705" y="1482256"/>
            <a:ext cx="324036" cy="684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04" name="Rectangle 203"/>
          <p:cNvSpPr/>
          <p:nvPr/>
        </p:nvSpPr>
        <p:spPr>
          <a:xfrm rot="16200000">
            <a:off x="2113505" y="1482256"/>
            <a:ext cx="324036" cy="684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05" name="Rectangle 204"/>
          <p:cNvSpPr/>
          <p:nvPr/>
        </p:nvSpPr>
        <p:spPr>
          <a:xfrm rot="16200000">
            <a:off x="2781078" y="1482256"/>
            <a:ext cx="324036" cy="684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06" name="Rectangle 205"/>
          <p:cNvSpPr/>
          <p:nvPr/>
        </p:nvSpPr>
        <p:spPr>
          <a:xfrm rot="16200000">
            <a:off x="3448650" y="1482256"/>
            <a:ext cx="324036" cy="684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07" name="Rectangle 206"/>
          <p:cNvSpPr/>
          <p:nvPr/>
        </p:nvSpPr>
        <p:spPr>
          <a:xfrm rot="16200000">
            <a:off x="4346890" y="1268818"/>
            <a:ext cx="324036" cy="11116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tangle 195"/>
              <p:cNvSpPr/>
              <p:nvPr/>
            </p:nvSpPr>
            <p:spPr>
              <a:xfrm>
                <a:off x="690595" y="1638323"/>
                <a:ext cx="527709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96" name="Rectangle 1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95" y="1638323"/>
                <a:ext cx="527709" cy="372666"/>
              </a:xfrm>
              <a:prstGeom prst="rect">
                <a:avLst/>
              </a:prstGeom>
              <a:blipFill rotWithShape="0">
                <a:blip r:embed="rId1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Rectangle 196"/>
              <p:cNvSpPr/>
              <p:nvPr/>
            </p:nvSpPr>
            <p:spPr>
              <a:xfrm>
                <a:off x="1381790" y="1637810"/>
                <a:ext cx="527709" cy="373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97" name="Rectangle 1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790" y="1637810"/>
                <a:ext cx="527709" cy="373179"/>
              </a:xfrm>
              <a:prstGeom prst="rect">
                <a:avLst/>
              </a:prstGeom>
              <a:blipFill rotWithShape="0">
                <a:blip r:embed="rId1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Rectangle 197"/>
              <p:cNvSpPr/>
              <p:nvPr/>
            </p:nvSpPr>
            <p:spPr>
              <a:xfrm>
                <a:off x="2011669" y="1619870"/>
                <a:ext cx="527709" cy="3745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98" name="Rectangle 1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69" y="1619870"/>
                <a:ext cx="527709" cy="374590"/>
              </a:xfrm>
              <a:prstGeom prst="rect">
                <a:avLst/>
              </a:prstGeom>
              <a:blipFill rotWithShape="0">
                <a:blip r:embed="rId1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ectangle 198"/>
              <p:cNvSpPr/>
              <p:nvPr/>
            </p:nvSpPr>
            <p:spPr>
              <a:xfrm>
                <a:off x="2692452" y="1622050"/>
                <a:ext cx="527709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99" name="Rectangl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452" y="1622050"/>
                <a:ext cx="527709" cy="372410"/>
              </a:xfrm>
              <a:prstGeom prst="rect">
                <a:avLst/>
              </a:prstGeom>
              <a:blipFill rotWithShape="0">
                <a:blip r:embed="rId1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/>
              <p:cNvSpPr/>
              <p:nvPr/>
            </p:nvSpPr>
            <p:spPr>
              <a:xfrm>
                <a:off x="3408266" y="1634988"/>
                <a:ext cx="527709" cy="378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00" name="Rectangle 1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266" y="1634988"/>
                <a:ext cx="527709" cy="378822"/>
              </a:xfrm>
              <a:prstGeom prst="rect">
                <a:avLst/>
              </a:prstGeom>
              <a:blipFill rotWithShape="0">
                <a:blip r:embed="rId1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Rectangle 200"/>
              <p:cNvSpPr/>
              <p:nvPr/>
            </p:nvSpPr>
            <p:spPr>
              <a:xfrm>
                <a:off x="4310431" y="1634988"/>
                <a:ext cx="521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01" name="Rectangle 2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431" y="1634988"/>
                <a:ext cx="521810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Rectangle 207"/>
          <p:cNvSpPr/>
          <p:nvPr/>
        </p:nvSpPr>
        <p:spPr>
          <a:xfrm>
            <a:off x="3954959" y="2671738"/>
            <a:ext cx="1109787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1243671" y="2671738"/>
            <a:ext cx="680402" cy="6884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3954959" y="3360233"/>
            <a:ext cx="1109787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1924073" y="3360234"/>
            <a:ext cx="676622" cy="665056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3954959" y="4025289"/>
            <a:ext cx="1109787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2600696" y="4025290"/>
            <a:ext cx="673242" cy="66757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3947479" y="4690339"/>
            <a:ext cx="1117268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3273938" y="4688045"/>
            <a:ext cx="681022" cy="6976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3947479" y="5376539"/>
            <a:ext cx="1117268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563187" y="5376539"/>
            <a:ext cx="680402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1243671" y="5376539"/>
            <a:ext cx="680402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1924073" y="5376539"/>
            <a:ext cx="680402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2597614" y="5376539"/>
            <a:ext cx="680402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3274558" y="5376539"/>
            <a:ext cx="680402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/>
              <p:cNvSpPr txBox="1"/>
              <p:nvPr/>
            </p:nvSpPr>
            <p:spPr>
              <a:xfrm>
                <a:off x="5313781" y="3618330"/>
                <a:ext cx="1337344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≽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8000" dirty="0"/>
              </a:p>
            </p:txBody>
          </p:sp>
        </mc:Choice>
        <mc:Fallback xmlns="">
          <p:sp>
            <p:nvSpPr>
              <p:cNvPr id="222" name="TextBox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781" y="3618330"/>
                <a:ext cx="1337344" cy="1231106"/>
              </a:xfrm>
              <a:prstGeom prst="rect">
                <a:avLst/>
              </a:prstGeom>
              <a:blipFill rotWithShape="0">
                <a:blip r:embed="rId19"/>
                <a:stretch>
                  <a:fillRect r="-1415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10783513" y="1382036"/>
                <a:ext cx="133734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≽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3513" y="1382036"/>
                <a:ext cx="1337344" cy="923330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Left Brace 84"/>
          <p:cNvSpPr/>
          <p:nvPr/>
        </p:nvSpPr>
        <p:spPr>
          <a:xfrm>
            <a:off x="8246854" y="855942"/>
            <a:ext cx="358834" cy="2100561"/>
          </a:xfrm>
          <a:prstGeom prst="leftBrace">
            <a:avLst>
              <a:gd name="adj1" fmla="val 97888"/>
              <a:gd name="adj2" fmla="val 50000"/>
            </a:avLst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ounded Rectangle 85"/>
              <p:cNvSpPr/>
              <p:nvPr/>
            </p:nvSpPr>
            <p:spPr>
              <a:xfrm>
                <a:off x="5483932" y="1298295"/>
                <a:ext cx="3149369" cy="1180689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4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he-IL" sz="4000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86" name="Rounded Rectangle 8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3932" y="1298295"/>
                <a:ext cx="3149369" cy="1180689"/>
              </a:xfrm>
              <a:prstGeom prst="roundRect">
                <a:avLst/>
              </a:prstGeom>
              <a:blipFill rotWithShape="0">
                <a:blip r:embed="rId21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198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8635707" y="819545"/>
            <a:ext cx="2144349" cy="2138080"/>
            <a:chOff x="8635707" y="819545"/>
            <a:chExt cx="2144349" cy="2138080"/>
          </a:xfrm>
        </p:grpSpPr>
        <p:sp>
          <p:nvSpPr>
            <p:cNvPr id="149" name="Rectangle 148"/>
            <p:cNvSpPr/>
            <p:nvPr/>
          </p:nvSpPr>
          <p:spPr>
            <a:xfrm>
              <a:off x="8671711" y="847253"/>
              <a:ext cx="324036" cy="3254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8677276" y="855942"/>
              <a:ext cx="312906" cy="2715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rtl="0"/>
              <a:r>
                <a:rPr lang="en-US" dirty="0"/>
                <a:t>1</a:t>
              </a:r>
              <a:endParaRPr lang="he-IL" dirty="0"/>
            </a:p>
          </p:txBody>
        </p:sp>
        <p:grpSp>
          <p:nvGrpSpPr>
            <p:cNvPr id="151" name="Group 150"/>
            <p:cNvGrpSpPr/>
            <p:nvPr/>
          </p:nvGrpSpPr>
          <p:grpSpPr>
            <a:xfrm>
              <a:off x="8635707" y="1172672"/>
              <a:ext cx="489749" cy="684801"/>
              <a:chOff x="4799856" y="1988115"/>
              <a:chExt cx="489749" cy="684801"/>
            </a:xfrm>
          </p:grpSpPr>
          <p:sp>
            <p:nvSpPr>
              <p:cNvPr id="152" name="Rectangle 151"/>
              <p:cNvSpPr/>
              <p:nvPr/>
            </p:nvSpPr>
            <p:spPr>
              <a:xfrm>
                <a:off x="4835860" y="1988115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3" name="Rectangle 152"/>
                  <p:cNvSpPr/>
                  <p:nvPr/>
                </p:nvSpPr>
                <p:spPr>
                  <a:xfrm>
                    <a:off x="4799856" y="2174623"/>
                    <a:ext cx="489749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53" name="Rectangle 15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9856" y="2174623"/>
                    <a:ext cx="489749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54" name="Group 153"/>
            <p:cNvGrpSpPr/>
            <p:nvPr/>
          </p:nvGrpSpPr>
          <p:grpSpPr>
            <a:xfrm>
              <a:off x="8654075" y="1844824"/>
              <a:ext cx="402995" cy="1111678"/>
              <a:chOff x="4818224" y="5377662"/>
              <a:chExt cx="402995" cy="1111678"/>
            </a:xfrm>
          </p:grpSpPr>
          <p:sp>
            <p:nvSpPr>
              <p:cNvPr id="155" name="Rectangle 154"/>
              <p:cNvSpPr/>
              <p:nvPr/>
            </p:nvSpPr>
            <p:spPr>
              <a:xfrm>
                <a:off x="4835860" y="5377662"/>
                <a:ext cx="324036" cy="111167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6" name="Rectangle 155"/>
                  <p:cNvSpPr/>
                  <p:nvPr/>
                </p:nvSpPr>
                <p:spPr>
                  <a:xfrm>
                    <a:off x="4818224" y="5785375"/>
                    <a:ext cx="40299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156" name="Rectangle 1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8224" y="5785375"/>
                    <a:ext cx="402995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57" name="Rectangle 156"/>
            <p:cNvSpPr/>
            <p:nvPr/>
          </p:nvSpPr>
          <p:spPr>
            <a:xfrm>
              <a:off x="9670268" y="1160422"/>
              <a:ext cx="1109787" cy="69539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 rot="16200000">
              <a:off x="10062199" y="453375"/>
              <a:ext cx="324036" cy="11116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2" name="Rectangle 161"/>
                <p:cNvSpPr/>
                <p:nvPr/>
              </p:nvSpPr>
              <p:spPr>
                <a:xfrm>
                  <a:off x="10025740" y="819545"/>
                  <a:ext cx="5218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62" name="Rectangle 1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5740" y="819545"/>
                  <a:ext cx="52181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3" name="Rectangle 162"/>
            <p:cNvSpPr/>
            <p:nvPr/>
          </p:nvSpPr>
          <p:spPr>
            <a:xfrm>
              <a:off x="9660396" y="1844824"/>
              <a:ext cx="1117268" cy="1112801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989866" y="1843701"/>
              <a:ext cx="680402" cy="1112801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8989866" y="1152933"/>
              <a:ext cx="680402" cy="69539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 rot="16200000">
              <a:off x="9170583" y="666813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1" name="Rectangle 160"/>
                <p:cNvSpPr/>
                <p:nvPr/>
              </p:nvSpPr>
              <p:spPr>
                <a:xfrm>
                  <a:off x="9117274" y="822880"/>
                  <a:ext cx="527709" cy="37266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61" name="Rectangle 1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7274" y="822880"/>
                  <a:ext cx="527709" cy="37266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26</a:t>
            </a:fld>
            <a:endParaRPr lang="he-IL" dirty="0"/>
          </a:p>
        </p:txBody>
      </p:sp>
      <p:sp>
        <p:nvSpPr>
          <p:cNvPr id="6" name="Slide Number Placeholder 3"/>
          <p:cNvSpPr txBox="1">
            <a:spLocks/>
          </p:cNvSpPr>
          <p:nvPr/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he-IL"/>
            </a:defPPr>
            <a:lvl1pPr marL="0" algn="l" defTabSz="914400" rtl="1" eaLnBrk="1" latinLnBrk="0" hangingPunct="1">
              <a:defRPr sz="1400" b="1" kern="1200">
                <a:solidFill>
                  <a:srgbClr val="FFFFFF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4453CD-0032-4DE7-977E-100CA68322B5}" type="slidenum">
              <a:rPr lang="he-IL" smtClean="0"/>
              <a:pPr/>
              <a:t>26</a:t>
            </a:fld>
            <a:endParaRPr lang="he-IL" dirty="0"/>
          </a:p>
        </p:txBody>
      </p:sp>
      <p:sp>
        <p:nvSpPr>
          <p:cNvPr id="170" name="Rectangle 169"/>
          <p:cNvSpPr/>
          <p:nvPr/>
        </p:nvSpPr>
        <p:spPr>
          <a:xfrm>
            <a:off x="552987" y="1988840"/>
            <a:ext cx="4511760" cy="4500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sz="8000" dirty="0">
              <a:solidFill>
                <a:schemeClr val="tx1"/>
              </a:solidFill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237217" y="1662696"/>
            <a:ext cx="324036" cy="3254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242782" y="1671385"/>
            <a:ext cx="312906" cy="2715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0"/>
            <a:r>
              <a:rPr lang="en-US" dirty="0"/>
              <a:t>1</a:t>
            </a:r>
            <a:endParaRPr lang="he-IL" dirty="0"/>
          </a:p>
        </p:txBody>
      </p:sp>
      <p:grpSp>
        <p:nvGrpSpPr>
          <p:cNvPr id="174" name="Group 173"/>
          <p:cNvGrpSpPr/>
          <p:nvPr/>
        </p:nvGrpSpPr>
        <p:grpSpPr>
          <a:xfrm>
            <a:off x="201213" y="1988115"/>
            <a:ext cx="489749" cy="684801"/>
            <a:chOff x="4799856" y="1988115"/>
            <a:chExt cx="489749" cy="684801"/>
          </a:xfrm>
        </p:grpSpPr>
        <p:sp>
          <p:nvSpPr>
            <p:cNvPr id="175" name="Rectangle 174"/>
            <p:cNvSpPr/>
            <p:nvPr/>
          </p:nvSpPr>
          <p:spPr>
            <a:xfrm>
              <a:off x="4835860" y="1988115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Rectangle 175"/>
                <p:cNvSpPr/>
                <p:nvPr/>
              </p:nvSpPr>
              <p:spPr>
                <a:xfrm>
                  <a:off x="4799856" y="2174623"/>
                  <a:ext cx="48974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76" name="Rectangle 17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9856" y="2174623"/>
                  <a:ext cx="48974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7" name="Group 176"/>
          <p:cNvGrpSpPr/>
          <p:nvPr/>
        </p:nvGrpSpPr>
        <p:grpSpPr>
          <a:xfrm>
            <a:off x="190678" y="2672916"/>
            <a:ext cx="495071" cy="684801"/>
            <a:chOff x="4789321" y="2672916"/>
            <a:chExt cx="495071" cy="684801"/>
          </a:xfrm>
        </p:grpSpPr>
        <p:sp>
          <p:nvSpPr>
            <p:cNvPr id="178" name="Rectangle 177"/>
            <p:cNvSpPr/>
            <p:nvPr/>
          </p:nvSpPr>
          <p:spPr>
            <a:xfrm>
              <a:off x="4835860" y="2672916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9" name="Rectangle 178"/>
                <p:cNvSpPr/>
                <p:nvPr/>
              </p:nvSpPr>
              <p:spPr>
                <a:xfrm>
                  <a:off x="4789321" y="2859585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79" name="Rectangle 17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9321" y="2859585"/>
                  <a:ext cx="495071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0" name="Group 179"/>
          <p:cNvGrpSpPr/>
          <p:nvPr/>
        </p:nvGrpSpPr>
        <p:grpSpPr>
          <a:xfrm>
            <a:off x="165209" y="3357716"/>
            <a:ext cx="495071" cy="684801"/>
            <a:chOff x="4763852" y="3357716"/>
            <a:chExt cx="495071" cy="684801"/>
          </a:xfrm>
        </p:grpSpPr>
        <p:sp>
          <p:nvSpPr>
            <p:cNvPr id="181" name="Rectangle 180"/>
            <p:cNvSpPr/>
            <p:nvPr/>
          </p:nvSpPr>
          <p:spPr>
            <a:xfrm>
              <a:off x="4835860" y="3357716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2" name="Rectangle 181"/>
                <p:cNvSpPr/>
                <p:nvPr/>
              </p:nvSpPr>
              <p:spPr>
                <a:xfrm>
                  <a:off x="4763852" y="3491381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82" name="Rectangle 18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52" y="3491381"/>
                  <a:ext cx="49507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3" name="Group 182"/>
          <p:cNvGrpSpPr/>
          <p:nvPr/>
        </p:nvGrpSpPr>
        <p:grpSpPr>
          <a:xfrm>
            <a:off x="165209" y="4025289"/>
            <a:ext cx="495071" cy="684801"/>
            <a:chOff x="4763852" y="4025289"/>
            <a:chExt cx="495071" cy="684801"/>
          </a:xfrm>
        </p:grpSpPr>
        <p:sp>
          <p:nvSpPr>
            <p:cNvPr id="184" name="Rectangle 183"/>
            <p:cNvSpPr/>
            <p:nvPr/>
          </p:nvSpPr>
          <p:spPr>
            <a:xfrm>
              <a:off x="4835860" y="4025289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5" name="Rectangle 184"/>
                <p:cNvSpPr/>
                <p:nvPr/>
              </p:nvSpPr>
              <p:spPr>
                <a:xfrm>
                  <a:off x="4763852" y="4174409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85" name="Rectangle 18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3852" y="4174409"/>
                  <a:ext cx="495071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6" name="Group 185"/>
          <p:cNvGrpSpPr/>
          <p:nvPr/>
        </p:nvGrpSpPr>
        <p:grpSpPr>
          <a:xfrm>
            <a:off x="174194" y="4692861"/>
            <a:ext cx="495071" cy="684801"/>
            <a:chOff x="4772837" y="4692861"/>
            <a:chExt cx="495071" cy="684801"/>
          </a:xfrm>
        </p:grpSpPr>
        <p:sp>
          <p:nvSpPr>
            <p:cNvPr id="187" name="Rectangle 186"/>
            <p:cNvSpPr/>
            <p:nvPr/>
          </p:nvSpPr>
          <p:spPr>
            <a:xfrm>
              <a:off x="4835860" y="4692861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8" name="Rectangle 187"/>
                <p:cNvSpPr/>
                <p:nvPr/>
              </p:nvSpPr>
              <p:spPr>
                <a:xfrm>
                  <a:off x="4772837" y="4869160"/>
                  <a:ext cx="49507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88" name="Rectangle 18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2837" y="4869160"/>
                  <a:ext cx="495071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9" name="Group 188"/>
          <p:cNvGrpSpPr/>
          <p:nvPr/>
        </p:nvGrpSpPr>
        <p:grpSpPr>
          <a:xfrm>
            <a:off x="219581" y="5377662"/>
            <a:ext cx="402995" cy="1111678"/>
            <a:chOff x="4818224" y="5377662"/>
            <a:chExt cx="402995" cy="1111678"/>
          </a:xfrm>
        </p:grpSpPr>
        <p:sp>
          <p:nvSpPr>
            <p:cNvPr id="190" name="Rectangle 189"/>
            <p:cNvSpPr/>
            <p:nvPr/>
          </p:nvSpPr>
          <p:spPr>
            <a:xfrm>
              <a:off x="4835860" y="5377662"/>
              <a:ext cx="324036" cy="11116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1" name="Rectangle 190"/>
                <p:cNvSpPr/>
                <p:nvPr/>
              </p:nvSpPr>
              <p:spPr>
                <a:xfrm>
                  <a:off x="4818224" y="5785375"/>
                  <a:ext cx="4029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191" name="Rectangle 19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8224" y="5785375"/>
                  <a:ext cx="402995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92" name="Rectangle 191"/>
          <p:cNvSpPr/>
          <p:nvPr/>
        </p:nvSpPr>
        <p:spPr>
          <a:xfrm>
            <a:off x="3954959" y="1975865"/>
            <a:ext cx="1109787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563187" y="1975865"/>
            <a:ext cx="680402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02" name="Rectangle 201"/>
          <p:cNvSpPr/>
          <p:nvPr/>
        </p:nvSpPr>
        <p:spPr>
          <a:xfrm rot="16200000">
            <a:off x="743904" y="1482256"/>
            <a:ext cx="324036" cy="684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03" name="Rectangle 202"/>
          <p:cNvSpPr/>
          <p:nvPr/>
        </p:nvSpPr>
        <p:spPr>
          <a:xfrm rot="16200000">
            <a:off x="1428705" y="1482256"/>
            <a:ext cx="324036" cy="684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04" name="Rectangle 203"/>
          <p:cNvSpPr/>
          <p:nvPr/>
        </p:nvSpPr>
        <p:spPr>
          <a:xfrm rot="16200000">
            <a:off x="2113505" y="1482256"/>
            <a:ext cx="324036" cy="684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05" name="Rectangle 204"/>
          <p:cNvSpPr/>
          <p:nvPr/>
        </p:nvSpPr>
        <p:spPr>
          <a:xfrm rot="16200000">
            <a:off x="2781078" y="1482256"/>
            <a:ext cx="324036" cy="684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06" name="Rectangle 205"/>
          <p:cNvSpPr/>
          <p:nvPr/>
        </p:nvSpPr>
        <p:spPr>
          <a:xfrm rot="16200000">
            <a:off x="3448650" y="1482256"/>
            <a:ext cx="324036" cy="684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07" name="Rectangle 206"/>
          <p:cNvSpPr/>
          <p:nvPr/>
        </p:nvSpPr>
        <p:spPr>
          <a:xfrm rot="16200000">
            <a:off x="4346890" y="1268818"/>
            <a:ext cx="324036" cy="11116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Rectangle 195"/>
              <p:cNvSpPr/>
              <p:nvPr/>
            </p:nvSpPr>
            <p:spPr>
              <a:xfrm>
                <a:off x="690595" y="1638323"/>
                <a:ext cx="527709" cy="372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96" name="Rectangle 19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595" y="1638323"/>
                <a:ext cx="527709" cy="372666"/>
              </a:xfrm>
              <a:prstGeom prst="rect">
                <a:avLst/>
              </a:prstGeom>
              <a:blipFill rotWithShape="0">
                <a:blip r:embed="rId1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7" name="Rectangle 196"/>
              <p:cNvSpPr/>
              <p:nvPr/>
            </p:nvSpPr>
            <p:spPr>
              <a:xfrm>
                <a:off x="1381790" y="1637810"/>
                <a:ext cx="527709" cy="3731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97" name="Rectangle 19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790" y="1637810"/>
                <a:ext cx="527709" cy="373179"/>
              </a:xfrm>
              <a:prstGeom prst="rect">
                <a:avLst/>
              </a:prstGeom>
              <a:blipFill rotWithShape="0">
                <a:blip r:embed="rId14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8" name="Rectangle 197"/>
              <p:cNvSpPr/>
              <p:nvPr/>
            </p:nvSpPr>
            <p:spPr>
              <a:xfrm>
                <a:off x="2011669" y="1619870"/>
                <a:ext cx="527709" cy="37459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98" name="Rectangle 19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1669" y="1619870"/>
                <a:ext cx="527709" cy="374590"/>
              </a:xfrm>
              <a:prstGeom prst="rect">
                <a:avLst/>
              </a:prstGeom>
              <a:blipFill rotWithShape="0">
                <a:blip r:embed="rId15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9" name="Rectangle 198"/>
              <p:cNvSpPr/>
              <p:nvPr/>
            </p:nvSpPr>
            <p:spPr>
              <a:xfrm>
                <a:off x="2692452" y="1622050"/>
                <a:ext cx="527709" cy="3724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199" name="Rectangle 19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452" y="1622050"/>
                <a:ext cx="527709" cy="372410"/>
              </a:xfrm>
              <a:prstGeom prst="rect">
                <a:avLst/>
              </a:prstGeom>
              <a:blipFill rotWithShape="0">
                <a:blip r:embed="rId1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0" name="Rectangle 199"/>
              <p:cNvSpPr/>
              <p:nvPr/>
            </p:nvSpPr>
            <p:spPr>
              <a:xfrm>
                <a:off x="3408266" y="1634988"/>
                <a:ext cx="527709" cy="378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00" name="Rectangle 19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8266" y="1634988"/>
                <a:ext cx="527709" cy="378822"/>
              </a:xfrm>
              <a:prstGeom prst="rect">
                <a:avLst/>
              </a:prstGeom>
              <a:blipFill rotWithShape="0">
                <a:blip r:embed="rId17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Rectangle 200"/>
              <p:cNvSpPr/>
              <p:nvPr/>
            </p:nvSpPr>
            <p:spPr>
              <a:xfrm>
                <a:off x="4310431" y="1634988"/>
                <a:ext cx="5218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he-IL" dirty="0"/>
              </a:p>
            </p:txBody>
          </p:sp>
        </mc:Choice>
        <mc:Fallback xmlns="">
          <p:sp>
            <p:nvSpPr>
              <p:cNvPr id="201" name="Rectangle 20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0431" y="1634988"/>
                <a:ext cx="521810" cy="369332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8" name="Rectangle 207"/>
          <p:cNvSpPr/>
          <p:nvPr/>
        </p:nvSpPr>
        <p:spPr>
          <a:xfrm>
            <a:off x="3954959" y="2671738"/>
            <a:ext cx="1109787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09" name="Rectangle 208"/>
          <p:cNvSpPr/>
          <p:nvPr/>
        </p:nvSpPr>
        <p:spPr>
          <a:xfrm>
            <a:off x="1243671" y="2671738"/>
            <a:ext cx="680402" cy="6884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0" name="Rectangle 209"/>
          <p:cNvSpPr/>
          <p:nvPr/>
        </p:nvSpPr>
        <p:spPr>
          <a:xfrm>
            <a:off x="3954959" y="3360233"/>
            <a:ext cx="1109787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1" name="Rectangle 210"/>
          <p:cNvSpPr/>
          <p:nvPr/>
        </p:nvSpPr>
        <p:spPr>
          <a:xfrm>
            <a:off x="1924073" y="3360234"/>
            <a:ext cx="676622" cy="665056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2" name="Rectangle 211"/>
          <p:cNvSpPr/>
          <p:nvPr/>
        </p:nvSpPr>
        <p:spPr>
          <a:xfrm>
            <a:off x="3954959" y="4025289"/>
            <a:ext cx="1109787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3" name="Rectangle 212"/>
          <p:cNvSpPr/>
          <p:nvPr/>
        </p:nvSpPr>
        <p:spPr>
          <a:xfrm>
            <a:off x="2600696" y="4025290"/>
            <a:ext cx="673242" cy="667572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4" name="Rectangle 213"/>
          <p:cNvSpPr/>
          <p:nvPr/>
        </p:nvSpPr>
        <p:spPr>
          <a:xfrm>
            <a:off x="3947479" y="4690339"/>
            <a:ext cx="1117268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5" name="Rectangle 214"/>
          <p:cNvSpPr/>
          <p:nvPr/>
        </p:nvSpPr>
        <p:spPr>
          <a:xfrm>
            <a:off x="3273938" y="4688045"/>
            <a:ext cx="681022" cy="69769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6" name="Rectangle 215"/>
          <p:cNvSpPr/>
          <p:nvPr/>
        </p:nvSpPr>
        <p:spPr>
          <a:xfrm>
            <a:off x="3947479" y="5376539"/>
            <a:ext cx="1117268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7" name="Rectangle 216"/>
          <p:cNvSpPr/>
          <p:nvPr/>
        </p:nvSpPr>
        <p:spPr>
          <a:xfrm>
            <a:off x="563187" y="5376539"/>
            <a:ext cx="680402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1243671" y="5376539"/>
            <a:ext cx="680402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1924073" y="5376539"/>
            <a:ext cx="680402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20" name="Rectangle 219"/>
          <p:cNvSpPr/>
          <p:nvPr/>
        </p:nvSpPr>
        <p:spPr>
          <a:xfrm>
            <a:off x="2597614" y="5376539"/>
            <a:ext cx="680402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221" name="Rectangle 220"/>
          <p:cNvSpPr/>
          <p:nvPr/>
        </p:nvSpPr>
        <p:spPr>
          <a:xfrm>
            <a:off x="3274558" y="5376539"/>
            <a:ext cx="680402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2" name="TextBox 221"/>
              <p:cNvSpPr txBox="1"/>
              <p:nvPr/>
            </p:nvSpPr>
            <p:spPr>
              <a:xfrm>
                <a:off x="5313781" y="3618330"/>
                <a:ext cx="1337344" cy="1231106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≽</m:t>
                      </m:r>
                      <m:r>
                        <a:rPr lang="en-US" sz="8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8000" dirty="0"/>
              </a:p>
            </p:txBody>
          </p:sp>
        </mc:Choice>
        <mc:Fallback xmlns="">
          <p:sp>
            <p:nvSpPr>
              <p:cNvPr id="222" name="TextBox 2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3781" y="3618330"/>
                <a:ext cx="1337344" cy="1231106"/>
              </a:xfrm>
              <a:prstGeom prst="rect">
                <a:avLst/>
              </a:prstGeom>
              <a:blipFill rotWithShape="0">
                <a:blip r:embed="rId19"/>
                <a:stretch>
                  <a:fillRect r="-1415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9" name="Group 308"/>
          <p:cNvGrpSpPr/>
          <p:nvPr/>
        </p:nvGrpSpPr>
        <p:grpSpPr>
          <a:xfrm>
            <a:off x="8647652" y="3177959"/>
            <a:ext cx="2147010" cy="3354413"/>
            <a:chOff x="8647652" y="3177959"/>
            <a:chExt cx="2147010" cy="3354413"/>
          </a:xfrm>
        </p:grpSpPr>
        <p:sp>
          <p:nvSpPr>
            <p:cNvPr id="280" name="Rectangle 279"/>
            <p:cNvSpPr/>
            <p:nvPr/>
          </p:nvSpPr>
          <p:spPr>
            <a:xfrm>
              <a:off x="8686317" y="4422000"/>
              <a:ext cx="324036" cy="32542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8691882" y="4430689"/>
              <a:ext cx="312906" cy="2715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rtl="0"/>
              <a:r>
                <a:rPr lang="en-US" dirty="0"/>
                <a:t>1</a:t>
              </a:r>
              <a:endParaRPr lang="he-IL" dirty="0"/>
            </a:p>
          </p:txBody>
        </p:sp>
        <p:grpSp>
          <p:nvGrpSpPr>
            <p:cNvPr id="282" name="Group 281"/>
            <p:cNvGrpSpPr/>
            <p:nvPr/>
          </p:nvGrpSpPr>
          <p:grpSpPr>
            <a:xfrm>
              <a:off x="8647652" y="4747419"/>
              <a:ext cx="495071" cy="684801"/>
              <a:chOff x="4797195" y="1988115"/>
              <a:chExt cx="495071" cy="684801"/>
            </a:xfrm>
          </p:grpSpPr>
          <p:sp>
            <p:nvSpPr>
              <p:cNvPr id="283" name="Rectangle 282"/>
              <p:cNvSpPr/>
              <p:nvPr/>
            </p:nvSpPr>
            <p:spPr>
              <a:xfrm>
                <a:off x="4835860" y="1988115"/>
                <a:ext cx="324036" cy="684801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4" name="Rectangle 283"/>
                  <p:cNvSpPr/>
                  <p:nvPr/>
                </p:nvSpPr>
                <p:spPr>
                  <a:xfrm>
                    <a:off x="4797195" y="2174623"/>
                    <a:ext cx="495071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284" name="Rectangle 28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97195" y="2174623"/>
                    <a:ext cx="495071" cy="369332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85" name="Group 284"/>
            <p:cNvGrpSpPr/>
            <p:nvPr/>
          </p:nvGrpSpPr>
          <p:grpSpPr>
            <a:xfrm>
              <a:off x="8668681" y="5419571"/>
              <a:ext cx="402995" cy="1111678"/>
              <a:chOff x="4818224" y="5377662"/>
              <a:chExt cx="402995" cy="1111678"/>
            </a:xfrm>
          </p:grpSpPr>
          <p:sp>
            <p:nvSpPr>
              <p:cNvPr id="286" name="Rectangle 285"/>
              <p:cNvSpPr/>
              <p:nvPr/>
            </p:nvSpPr>
            <p:spPr>
              <a:xfrm>
                <a:off x="4835860" y="5377662"/>
                <a:ext cx="324036" cy="111167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 rtl="0"/>
                <a:endParaRPr lang="he-IL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7" name="Rectangle 286"/>
                  <p:cNvSpPr/>
                  <p:nvPr/>
                </p:nvSpPr>
                <p:spPr>
                  <a:xfrm>
                    <a:off x="4818224" y="5785375"/>
                    <a:ext cx="40299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 rtl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oMath>
                      </m:oMathPara>
                    </a14:m>
                    <a:endParaRPr lang="he-IL" dirty="0"/>
                  </a:p>
                </p:txBody>
              </p:sp>
            </mc:Choice>
            <mc:Fallback xmlns="">
              <p:sp>
                <p:nvSpPr>
                  <p:cNvPr id="287" name="Rectangle 28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18224" y="5785375"/>
                    <a:ext cx="402995" cy="369332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he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88" name="Rectangle 287"/>
            <p:cNvSpPr/>
            <p:nvPr/>
          </p:nvSpPr>
          <p:spPr>
            <a:xfrm>
              <a:off x="9684874" y="4735169"/>
              <a:ext cx="1109787" cy="69539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289" name="Rectangle 288"/>
            <p:cNvSpPr/>
            <p:nvPr/>
          </p:nvSpPr>
          <p:spPr>
            <a:xfrm>
              <a:off x="9004472" y="4735169"/>
              <a:ext cx="680402" cy="695395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290" name="Rectangle 289"/>
            <p:cNvSpPr/>
            <p:nvPr/>
          </p:nvSpPr>
          <p:spPr>
            <a:xfrm rot="16200000">
              <a:off x="9185189" y="4241560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291" name="Rectangle 290"/>
            <p:cNvSpPr/>
            <p:nvPr/>
          </p:nvSpPr>
          <p:spPr>
            <a:xfrm rot="16200000">
              <a:off x="10076805" y="4028122"/>
              <a:ext cx="324036" cy="11116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2" name="Rectangle 291"/>
                <p:cNvSpPr/>
                <p:nvPr/>
              </p:nvSpPr>
              <p:spPr>
                <a:xfrm>
                  <a:off x="9131880" y="4397627"/>
                  <a:ext cx="527709" cy="3788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292" name="Rectangle 29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1880" y="4397627"/>
                  <a:ext cx="527709" cy="378822"/>
                </a:xfrm>
                <a:prstGeom prst="rect">
                  <a:avLst/>
                </a:prstGeom>
                <a:blipFill rotWithShape="0">
                  <a:blip r:embed="rId22"/>
                  <a:stretch>
                    <a:fillRect b="-3175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3" name="Rectangle 292"/>
                <p:cNvSpPr/>
                <p:nvPr/>
              </p:nvSpPr>
              <p:spPr>
                <a:xfrm>
                  <a:off x="10040346" y="4394292"/>
                  <a:ext cx="52181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he-IL" dirty="0"/>
                </a:p>
              </p:txBody>
            </p:sp>
          </mc:Choice>
          <mc:Fallback xmlns="">
            <p:sp>
              <p:nvSpPr>
                <p:cNvPr id="293" name="Rectangle 29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0346" y="4394292"/>
                  <a:ext cx="521810" cy="369332"/>
                </a:xfrm>
                <a:prstGeom prst="rect">
                  <a:avLst/>
                </a:prstGeom>
                <a:blipFill rotWithShape="0"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4" name="Rectangle 293"/>
            <p:cNvSpPr/>
            <p:nvPr/>
          </p:nvSpPr>
          <p:spPr>
            <a:xfrm>
              <a:off x="9675002" y="5419571"/>
              <a:ext cx="1117268" cy="1112801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9004472" y="5418448"/>
              <a:ext cx="680402" cy="1112801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9561368" y="3177959"/>
                  <a:ext cx="256480" cy="110799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1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200" b="0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he-IL" sz="7200" dirty="0"/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61368" y="3177959"/>
                  <a:ext cx="256480" cy="1107996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6" name="Rectangle 295"/>
          <p:cNvSpPr/>
          <p:nvPr/>
        </p:nvSpPr>
        <p:spPr>
          <a:xfrm>
            <a:off x="233311" y="1658794"/>
            <a:ext cx="324036" cy="32542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grpSp>
        <p:nvGrpSpPr>
          <p:cNvPr id="297" name="Group 296"/>
          <p:cNvGrpSpPr/>
          <p:nvPr/>
        </p:nvGrpSpPr>
        <p:grpSpPr>
          <a:xfrm>
            <a:off x="241925" y="4695856"/>
            <a:ext cx="324036" cy="684801"/>
            <a:chOff x="4835860" y="1988115"/>
            <a:chExt cx="324036" cy="684801"/>
          </a:xfrm>
        </p:grpSpPr>
        <p:sp>
          <p:nvSpPr>
            <p:cNvPr id="298" name="Rectangle 297"/>
            <p:cNvSpPr/>
            <p:nvPr/>
          </p:nvSpPr>
          <p:spPr>
            <a:xfrm>
              <a:off x="4835860" y="1988115"/>
              <a:ext cx="324036" cy="68480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4952365" y="2174623"/>
              <a:ext cx="1847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rtl="0"/>
              <a:endParaRPr lang="he-IL" dirty="0"/>
            </a:p>
          </p:txBody>
        </p:sp>
      </p:grpSp>
      <p:grpSp>
        <p:nvGrpSpPr>
          <p:cNvPr id="300" name="Group 299"/>
          <p:cNvGrpSpPr/>
          <p:nvPr/>
        </p:nvGrpSpPr>
        <p:grpSpPr>
          <a:xfrm>
            <a:off x="233311" y="5373760"/>
            <a:ext cx="324036" cy="1111678"/>
            <a:chOff x="4835860" y="5377662"/>
            <a:chExt cx="324036" cy="1111678"/>
          </a:xfrm>
        </p:grpSpPr>
        <p:sp>
          <p:nvSpPr>
            <p:cNvPr id="301" name="Rectangle 300"/>
            <p:cNvSpPr/>
            <p:nvPr/>
          </p:nvSpPr>
          <p:spPr>
            <a:xfrm>
              <a:off x="4835860" y="5377662"/>
              <a:ext cx="324036" cy="111167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302" name="Rectangle 301"/>
            <p:cNvSpPr/>
            <p:nvPr/>
          </p:nvSpPr>
          <p:spPr>
            <a:xfrm>
              <a:off x="4927356" y="5785375"/>
              <a:ext cx="1847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rtl="0"/>
              <a:endParaRPr lang="he-IL" dirty="0"/>
            </a:p>
          </p:txBody>
        </p:sp>
      </p:grpSp>
      <p:sp>
        <p:nvSpPr>
          <p:cNvPr id="303" name="Rectangle 302"/>
          <p:cNvSpPr/>
          <p:nvPr/>
        </p:nvSpPr>
        <p:spPr>
          <a:xfrm>
            <a:off x="3950108" y="4685742"/>
            <a:ext cx="1109787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3278201" y="4683550"/>
            <a:ext cx="680402" cy="695395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305" name="Rectangle 304"/>
          <p:cNvSpPr/>
          <p:nvPr/>
        </p:nvSpPr>
        <p:spPr>
          <a:xfrm rot="16200000">
            <a:off x="3436548" y="1478355"/>
            <a:ext cx="324036" cy="684801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306" name="Rectangle 305"/>
          <p:cNvSpPr/>
          <p:nvPr/>
        </p:nvSpPr>
        <p:spPr>
          <a:xfrm rot="16200000">
            <a:off x="4342984" y="1264916"/>
            <a:ext cx="324036" cy="111167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307" name="Rectangle 306"/>
          <p:cNvSpPr/>
          <p:nvPr/>
        </p:nvSpPr>
        <p:spPr>
          <a:xfrm>
            <a:off x="3943573" y="5372637"/>
            <a:ext cx="1117268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3271745" y="5372637"/>
            <a:ext cx="680402" cy="111280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/>
              <p:cNvSpPr txBox="1"/>
              <p:nvPr/>
            </p:nvSpPr>
            <p:spPr>
              <a:xfrm>
                <a:off x="10783513" y="1382036"/>
                <a:ext cx="133734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≽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102" name="TextBox 10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83513" y="1382036"/>
                <a:ext cx="1337344" cy="923330"/>
              </a:xfrm>
              <a:prstGeom prst="rect">
                <a:avLst/>
              </a:prstGeom>
              <a:blipFill rotWithShape="0"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/>
              <p:cNvSpPr txBox="1"/>
              <p:nvPr/>
            </p:nvSpPr>
            <p:spPr>
              <a:xfrm>
                <a:off x="10802142" y="4933927"/>
                <a:ext cx="1337344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≽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he-IL" sz="6000" dirty="0"/>
              </a:p>
            </p:txBody>
          </p:sp>
        </mc:Choice>
        <mc:Fallback xmlns="">
          <p:sp>
            <p:nvSpPr>
              <p:cNvPr id="103" name="TextBox 10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2142" y="4933927"/>
                <a:ext cx="1337344" cy="923330"/>
              </a:xfrm>
              <a:prstGeom prst="rect">
                <a:avLst/>
              </a:prstGeom>
              <a:blipFill rotWithShape="0"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681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7.40741E-7 L 0.69427 0.40231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14" y="2011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7.40741E-7 L 0.46992 0.403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90" y="20185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4.81481E-6 L 0.46849 0.00741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24" y="37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7.40741E-7 L 0.69141 0.0064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70" y="32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7.40741E-7 L 0.47005 0.40208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03" y="2009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47018 0.0071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03" y="34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85185E-6 L 0.47031 0.0069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516" y="347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33333E-6 L 0.69206 0.0071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6" y="347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1.85185E-6 L 0.46954 0.00695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77" y="34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" grpId="0" animBg="1"/>
      <p:bldP spid="296" grpId="1" animBg="1"/>
      <p:bldP spid="296" grpId="2" animBg="1"/>
      <p:bldP spid="303" grpId="0" animBg="1"/>
      <p:bldP spid="303" grpId="1" animBg="1"/>
      <p:bldP spid="303" grpId="2" animBg="1"/>
      <p:bldP spid="304" grpId="0" animBg="1"/>
      <p:bldP spid="304" grpId="1" animBg="1"/>
      <p:bldP spid="304" grpId="2" animBg="1"/>
      <p:bldP spid="305" grpId="0" animBg="1"/>
      <p:bldP spid="305" grpId="1" animBg="1"/>
      <p:bldP spid="305" grpId="2" animBg="1"/>
      <p:bldP spid="306" grpId="0" animBg="1"/>
      <p:bldP spid="306" grpId="1" animBg="1"/>
      <p:bldP spid="306" grpId="2" animBg="1"/>
      <p:bldP spid="307" grpId="0" animBg="1"/>
      <p:bldP spid="307" grpId="1" animBg="1"/>
      <p:bldP spid="307" grpId="2" animBg="1"/>
      <p:bldP spid="308" grpId="0" animBg="1"/>
      <p:bldP spid="308" grpId="1" animBg="1"/>
      <p:bldP spid="308" grpId="2" animBg="1"/>
      <p:bldP spid="10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49"/>
          <p:cNvSpPr/>
          <p:nvPr/>
        </p:nvSpPr>
        <p:spPr>
          <a:xfrm>
            <a:off x="5395632" y="-185244"/>
            <a:ext cx="10803977" cy="7191716"/>
          </a:xfrm>
          <a:custGeom>
            <a:avLst/>
            <a:gdLst>
              <a:gd name="connsiteX0" fmla="*/ 299545 w 1347952"/>
              <a:gd name="connsiteY0" fmla="*/ 0 h 6858000"/>
              <a:gd name="connsiteX1" fmla="*/ 788276 w 1347952"/>
              <a:gd name="connsiteY1" fmla="*/ 1008993 h 6858000"/>
              <a:gd name="connsiteX2" fmla="*/ 0 w 1347952"/>
              <a:gd name="connsiteY2" fmla="*/ 1876096 h 6858000"/>
              <a:gd name="connsiteX3" fmla="*/ 1221828 w 1347952"/>
              <a:gd name="connsiteY3" fmla="*/ 2554014 h 6858000"/>
              <a:gd name="connsiteX4" fmla="*/ 55179 w 1347952"/>
              <a:gd name="connsiteY4" fmla="*/ 3460531 h 6858000"/>
              <a:gd name="connsiteX5" fmla="*/ 1292772 w 1347952"/>
              <a:gd name="connsiteY5" fmla="*/ 4832131 h 6858000"/>
              <a:gd name="connsiteX6" fmla="*/ 157655 w 1347952"/>
              <a:gd name="connsiteY6" fmla="*/ 5320862 h 6858000"/>
              <a:gd name="connsiteX7" fmla="*/ 1347952 w 1347952"/>
              <a:gd name="connsiteY7" fmla="*/ 6101255 h 6858000"/>
              <a:gd name="connsiteX8" fmla="*/ 70945 w 1347952"/>
              <a:gd name="connsiteY8" fmla="*/ 6858000 h 6858000"/>
              <a:gd name="connsiteX0" fmla="*/ 325486 w 1373893"/>
              <a:gd name="connsiteY0" fmla="*/ 0 h 6903913"/>
              <a:gd name="connsiteX1" fmla="*/ 814217 w 1373893"/>
              <a:gd name="connsiteY1" fmla="*/ 1008993 h 6903913"/>
              <a:gd name="connsiteX2" fmla="*/ 25941 w 1373893"/>
              <a:gd name="connsiteY2" fmla="*/ 1876096 h 6903913"/>
              <a:gd name="connsiteX3" fmla="*/ 1247769 w 1373893"/>
              <a:gd name="connsiteY3" fmla="*/ 2554014 h 6903913"/>
              <a:gd name="connsiteX4" fmla="*/ 81120 w 1373893"/>
              <a:gd name="connsiteY4" fmla="*/ 3460531 h 6903913"/>
              <a:gd name="connsiteX5" fmla="*/ 1318713 w 1373893"/>
              <a:gd name="connsiteY5" fmla="*/ 4832131 h 6903913"/>
              <a:gd name="connsiteX6" fmla="*/ 183596 w 1373893"/>
              <a:gd name="connsiteY6" fmla="*/ 5320862 h 6903913"/>
              <a:gd name="connsiteX7" fmla="*/ 1373893 w 1373893"/>
              <a:gd name="connsiteY7" fmla="*/ 6101255 h 6903913"/>
              <a:gd name="connsiteX8" fmla="*/ 96886 w 1373893"/>
              <a:gd name="connsiteY8" fmla="*/ 6858000 h 6903913"/>
              <a:gd name="connsiteX9" fmla="*/ 89003 w 1373893"/>
              <a:gd name="connsiteY9" fmla="*/ 6818586 h 6903913"/>
              <a:gd name="connsiteX0" fmla="*/ 6432331 w 7480738"/>
              <a:gd name="connsiteY0" fmla="*/ 0 h 6937608"/>
              <a:gd name="connsiteX1" fmla="*/ 6921062 w 7480738"/>
              <a:gd name="connsiteY1" fmla="*/ 1008993 h 6937608"/>
              <a:gd name="connsiteX2" fmla="*/ 6132786 w 7480738"/>
              <a:gd name="connsiteY2" fmla="*/ 1876096 h 6937608"/>
              <a:gd name="connsiteX3" fmla="*/ 7354614 w 7480738"/>
              <a:gd name="connsiteY3" fmla="*/ 2554014 h 6937608"/>
              <a:gd name="connsiteX4" fmla="*/ 6187965 w 7480738"/>
              <a:gd name="connsiteY4" fmla="*/ 3460531 h 6937608"/>
              <a:gd name="connsiteX5" fmla="*/ 7425558 w 7480738"/>
              <a:gd name="connsiteY5" fmla="*/ 4832131 h 6937608"/>
              <a:gd name="connsiteX6" fmla="*/ 6290441 w 7480738"/>
              <a:gd name="connsiteY6" fmla="*/ 5320862 h 6937608"/>
              <a:gd name="connsiteX7" fmla="*/ 7480738 w 7480738"/>
              <a:gd name="connsiteY7" fmla="*/ 6101255 h 6937608"/>
              <a:gd name="connsiteX8" fmla="*/ 6203731 w 7480738"/>
              <a:gd name="connsiteY8" fmla="*/ 6858000 h 6937608"/>
              <a:gd name="connsiteX9" fmla="*/ 0 w 7480738"/>
              <a:gd name="connsiteY9" fmla="*/ 6921062 h 6937608"/>
              <a:gd name="connsiteX0" fmla="*/ 6432331 w 7480738"/>
              <a:gd name="connsiteY0" fmla="*/ 1 h 6937609"/>
              <a:gd name="connsiteX1" fmla="*/ 6440215 w 7480738"/>
              <a:gd name="connsiteY1" fmla="*/ 0 h 6937609"/>
              <a:gd name="connsiteX2" fmla="*/ 6921062 w 7480738"/>
              <a:gd name="connsiteY2" fmla="*/ 1008994 h 6937609"/>
              <a:gd name="connsiteX3" fmla="*/ 6132786 w 7480738"/>
              <a:gd name="connsiteY3" fmla="*/ 1876097 h 6937609"/>
              <a:gd name="connsiteX4" fmla="*/ 7354614 w 7480738"/>
              <a:gd name="connsiteY4" fmla="*/ 2554015 h 6937609"/>
              <a:gd name="connsiteX5" fmla="*/ 6187965 w 7480738"/>
              <a:gd name="connsiteY5" fmla="*/ 3460532 h 6937609"/>
              <a:gd name="connsiteX6" fmla="*/ 7425558 w 7480738"/>
              <a:gd name="connsiteY6" fmla="*/ 4832132 h 6937609"/>
              <a:gd name="connsiteX7" fmla="*/ 6290441 w 7480738"/>
              <a:gd name="connsiteY7" fmla="*/ 5320863 h 6937609"/>
              <a:gd name="connsiteX8" fmla="*/ 7480738 w 7480738"/>
              <a:gd name="connsiteY8" fmla="*/ 6101256 h 6937609"/>
              <a:gd name="connsiteX9" fmla="*/ 6203731 w 7480738"/>
              <a:gd name="connsiteY9" fmla="*/ 6858001 h 6937609"/>
              <a:gd name="connsiteX10" fmla="*/ 0 w 7480738"/>
              <a:gd name="connsiteY10" fmla="*/ 6921063 h 6937609"/>
              <a:gd name="connsiteX0" fmla="*/ 6432331 w 7480738"/>
              <a:gd name="connsiteY0" fmla="*/ 0 h 6937608"/>
              <a:gd name="connsiteX1" fmla="*/ 5588877 w 7480738"/>
              <a:gd name="connsiteY1" fmla="*/ 260130 h 6937608"/>
              <a:gd name="connsiteX2" fmla="*/ 6921062 w 7480738"/>
              <a:gd name="connsiteY2" fmla="*/ 1008993 h 6937608"/>
              <a:gd name="connsiteX3" fmla="*/ 6132786 w 7480738"/>
              <a:gd name="connsiteY3" fmla="*/ 1876096 h 6937608"/>
              <a:gd name="connsiteX4" fmla="*/ 7354614 w 7480738"/>
              <a:gd name="connsiteY4" fmla="*/ 2554014 h 6937608"/>
              <a:gd name="connsiteX5" fmla="*/ 6187965 w 7480738"/>
              <a:gd name="connsiteY5" fmla="*/ 3460531 h 6937608"/>
              <a:gd name="connsiteX6" fmla="*/ 7425558 w 7480738"/>
              <a:gd name="connsiteY6" fmla="*/ 4832131 h 6937608"/>
              <a:gd name="connsiteX7" fmla="*/ 6290441 w 7480738"/>
              <a:gd name="connsiteY7" fmla="*/ 5320862 h 6937608"/>
              <a:gd name="connsiteX8" fmla="*/ 7480738 w 7480738"/>
              <a:gd name="connsiteY8" fmla="*/ 6101255 h 6937608"/>
              <a:gd name="connsiteX9" fmla="*/ 6203731 w 7480738"/>
              <a:gd name="connsiteY9" fmla="*/ 6858000 h 6937608"/>
              <a:gd name="connsiteX10" fmla="*/ 0 w 7480738"/>
              <a:gd name="connsiteY10" fmla="*/ 6921062 h 6937608"/>
              <a:gd name="connsiteX0" fmla="*/ 6432331 w 7480738"/>
              <a:gd name="connsiteY0" fmla="*/ 0 h 6937608"/>
              <a:gd name="connsiteX1" fmla="*/ 6519042 w 7480738"/>
              <a:gd name="connsiteY1" fmla="*/ 141889 h 6937608"/>
              <a:gd name="connsiteX2" fmla="*/ 6921062 w 7480738"/>
              <a:gd name="connsiteY2" fmla="*/ 1008993 h 6937608"/>
              <a:gd name="connsiteX3" fmla="*/ 6132786 w 7480738"/>
              <a:gd name="connsiteY3" fmla="*/ 1876096 h 6937608"/>
              <a:gd name="connsiteX4" fmla="*/ 7354614 w 7480738"/>
              <a:gd name="connsiteY4" fmla="*/ 2554014 h 6937608"/>
              <a:gd name="connsiteX5" fmla="*/ 6187965 w 7480738"/>
              <a:gd name="connsiteY5" fmla="*/ 3460531 h 6937608"/>
              <a:gd name="connsiteX6" fmla="*/ 7425558 w 7480738"/>
              <a:gd name="connsiteY6" fmla="*/ 4832131 h 6937608"/>
              <a:gd name="connsiteX7" fmla="*/ 6290441 w 7480738"/>
              <a:gd name="connsiteY7" fmla="*/ 5320862 h 6937608"/>
              <a:gd name="connsiteX8" fmla="*/ 7480738 w 7480738"/>
              <a:gd name="connsiteY8" fmla="*/ 6101255 h 6937608"/>
              <a:gd name="connsiteX9" fmla="*/ 6203731 w 7480738"/>
              <a:gd name="connsiteY9" fmla="*/ 6858000 h 6937608"/>
              <a:gd name="connsiteX10" fmla="*/ 0 w 7480738"/>
              <a:gd name="connsiteY10" fmla="*/ 6921062 h 6937608"/>
              <a:gd name="connsiteX0" fmla="*/ 141889 w 7480738"/>
              <a:gd name="connsiteY0" fmla="*/ 0 h 6969139"/>
              <a:gd name="connsiteX1" fmla="*/ 6519042 w 7480738"/>
              <a:gd name="connsiteY1" fmla="*/ 173420 h 6969139"/>
              <a:gd name="connsiteX2" fmla="*/ 6921062 w 7480738"/>
              <a:gd name="connsiteY2" fmla="*/ 1040524 h 6969139"/>
              <a:gd name="connsiteX3" fmla="*/ 6132786 w 7480738"/>
              <a:gd name="connsiteY3" fmla="*/ 1907627 h 6969139"/>
              <a:gd name="connsiteX4" fmla="*/ 7354614 w 7480738"/>
              <a:gd name="connsiteY4" fmla="*/ 2585545 h 6969139"/>
              <a:gd name="connsiteX5" fmla="*/ 6187965 w 7480738"/>
              <a:gd name="connsiteY5" fmla="*/ 3492062 h 6969139"/>
              <a:gd name="connsiteX6" fmla="*/ 7425558 w 7480738"/>
              <a:gd name="connsiteY6" fmla="*/ 4863662 h 6969139"/>
              <a:gd name="connsiteX7" fmla="*/ 6290441 w 7480738"/>
              <a:gd name="connsiteY7" fmla="*/ 5352393 h 6969139"/>
              <a:gd name="connsiteX8" fmla="*/ 7480738 w 7480738"/>
              <a:gd name="connsiteY8" fmla="*/ 6132786 h 6969139"/>
              <a:gd name="connsiteX9" fmla="*/ 6203731 w 7480738"/>
              <a:gd name="connsiteY9" fmla="*/ 6889531 h 6969139"/>
              <a:gd name="connsiteX10" fmla="*/ 0 w 7480738"/>
              <a:gd name="connsiteY10" fmla="*/ 6952593 h 6969139"/>
              <a:gd name="connsiteX0" fmla="*/ 141889 w 7480738"/>
              <a:gd name="connsiteY0" fmla="*/ 1 h 6969140"/>
              <a:gd name="connsiteX1" fmla="*/ 6463863 w 7480738"/>
              <a:gd name="connsiteY1" fmla="*/ 0 h 6969140"/>
              <a:gd name="connsiteX2" fmla="*/ 6921062 w 7480738"/>
              <a:gd name="connsiteY2" fmla="*/ 1040525 h 6969140"/>
              <a:gd name="connsiteX3" fmla="*/ 6132786 w 7480738"/>
              <a:gd name="connsiteY3" fmla="*/ 1907628 h 6969140"/>
              <a:gd name="connsiteX4" fmla="*/ 7354614 w 7480738"/>
              <a:gd name="connsiteY4" fmla="*/ 2585546 h 6969140"/>
              <a:gd name="connsiteX5" fmla="*/ 6187965 w 7480738"/>
              <a:gd name="connsiteY5" fmla="*/ 3492063 h 6969140"/>
              <a:gd name="connsiteX6" fmla="*/ 7425558 w 7480738"/>
              <a:gd name="connsiteY6" fmla="*/ 4863663 h 6969140"/>
              <a:gd name="connsiteX7" fmla="*/ 6290441 w 7480738"/>
              <a:gd name="connsiteY7" fmla="*/ 5352394 h 6969140"/>
              <a:gd name="connsiteX8" fmla="*/ 7480738 w 7480738"/>
              <a:gd name="connsiteY8" fmla="*/ 6132787 h 6969140"/>
              <a:gd name="connsiteX9" fmla="*/ 6203731 w 7480738"/>
              <a:gd name="connsiteY9" fmla="*/ 6889532 h 6969140"/>
              <a:gd name="connsiteX10" fmla="*/ 0 w 7480738"/>
              <a:gd name="connsiteY10" fmla="*/ 6952594 h 6969140"/>
              <a:gd name="connsiteX0" fmla="*/ 141889 w 7480738"/>
              <a:gd name="connsiteY0" fmla="*/ 0 h 6969139"/>
              <a:gd name="connsiteX1" fmla="*/ 6550573 w 7480738"/>
              <a:gd name="connsiteY1" fmla="*/ 417785 h 6969139"/>
              <a:gd name="connsiteX2" fmla="*/ 6921062 w 7480738"/>
              <a:gd name="connsiteY2" fmla="*/ 1040524 h 6969139"/>
              <a:gd name="connsiteX3" fmla="*/ 6132786 w 7480738"/>
              <a:gd name="connsiteY3" fmla="*/ 1907627 h 6969139"/>
              <a:gd name="connsiteX4" fmla="*/ 7354614 w 7480738"/>
              <a:gd name="connsiteY4" fmla="*/ 2585545 h 6969139"/>
              <a:gd name="connsiteX5" fmla="*/ 6187965 w 7480738"/>
              <a:gd name="connsiteY5" fmla="*/ 3492062 h 6969139"/>
              <a:gd name="connsiteX6" fmla="*/ 7425558 w 7480738"/>
              <a:gd name="connsiteY6" fmla="*/ 4863662 h 6969139"/>
              <a:gd name="connsiteX7" fmla="*/ 6290441 w 7480738"/>
              <a:gd name="connsiteY7" fmla="*/ 5352393 h 6969139"/>
              <a:gd name="connsiteX8" fmla="*/ 7480738 w 7480738"/>
              <a:gd name="connsiteY8" fmla="*/ 6132786 h 6969139"/>
              <a:gd name="connsiteX9" fmla="*/ 6203731 w 7480738"/>
              <a:gd name="connsiteY9" fmla="*/ 6889531 h 6969139"/>
              <a:gd name="connsiteX10" fmla="*/ 0 w 7480738"/>
              <a:gd name="connsiteY10" fmla="*/ 6952593 h 6969139"/>
              <a:gd name="connsiteX0" fmla="*/ 141889 w 7480738"/>
              <a:gd name="connsiteY0" fmla="*/ 0 h 6969139"/>
              <a:gd name="connsiteX1" fmla="*/ 6329856 w 7480738"/>
              <a:gd name="connsiteY1" fmla="*/ 7882 h 6969139"/>
              <a:gd name="connsiteX2" fmla="*/ 6921062 w 7480738"/>
              <a:gd name="connsiteY2" fmla="*/ 1040524 h 6969139"/>
              <a:gd name="connsiteX3" fmla="*/ 6132786 w 7480738"/>
              <a:gd name="connsiteY3" fmla="*/ 1907627 h 6969139"/>
              <a:gd name="connsiteX4" fmla="*/ 7354614 w 7480738"/>
              <a:gd name="connsiteY4" fmla="*/ 2585545 h 6969139"/>
              <a:gd name="connsiteX5" fmla="*/ 6187965 w 7480738"/>
              <a:gd name="connsiteY5" fmla="*/ 3492062 h 6969139"/>
              <a:gd name="connsiteX6" fmla="*/ 7425558 w 7480738"/>
              <a:gd name="connsiteY6" fmla="*/ 4863662 h 6969139"/>
              <a:gd name="connsiteX7" fmla="*/ 6290441 w 7480738"/>
              <a:gd name="connsiteY7" fmla="*/ 5352393 h 6969139"/>
              <a:gd name="connsiteX8" fmla="*/ 7480738 w 7480738"/>
              <a:gd name="connsiteY8" fmla="*/ 6132786 h 6969139"/>
              <a:gd name="connsiteX9" fmla="*/ 6203731 w 7480738"/>
              <a:gd name="connsiteY9" fmla="*/ 6889531 h 6969139"/>
              <a:gd name="connsiteX10" fmla="*/ 0 w 7480738"/>
              <a:gd name="connsiteY10" fmla="*/ 6952593 h 6969139"/>
              <a:gd name="connsiteX0" fmla="*/ 39413 w 7480738"/>
              <a:gd name="connsiteY0" fmla="*/ 0 h 7016435"/>
              <a:gd name="connsiteX1" fmla="*/ 6329856 w 7480738"/>
              <a:gd name="connsiteY1" fmla="*/ 55178 h 7016435"/>
              <a:gd name="connsiteX2" fmla="*/ 6921062 w 7480738"/>
              <a:gd name="connsiteY2" fmla="*/ 1087820 h 7016435"/>
              <a:gd name="connsiteX3" fmla="*/ 6132786 w 7480738"/>
              <a:gd name="connsiteY3" fmla="*/ 1954923 h 7016435"/>
              <a:gd name="connsiteX4" fmla="*/ 7354614 w 7480738"/>
              <a:gd name="connsiteY4" fmla="*/ 2632841 h 7016435"/>
              <a:gd name="connsiteX5" fmla="*/ 6187965 w 7480738"/>
              <a:gd name="connsiteY5" fmla="*/ 3539358 h 7016435"/>
              <a:gd name="connsiteX6" fmla="*/ 7425558 w 7480738"/>
              <a:gd name="connsiteY6" fmla="*/ 4910958 h 7016435"/>
              <a:gd name="connsiteX7" fmla="*/ 6290441 w 7480738"/>
              <a:gd name="connsiteY7" fmla="*/ 5399689 h 7016435"/>
              <a:gd name="connsiteX8" fmla="*/ 7480738 w 7480738"/>
              <a:gd name="connsiteY8" fmla="*/ 6180082 h 7016435"/>
              <a:gd name="connsiteX9" fmla="*/ 6203731 w 7480738"/>
              <a:gd name="connsiteY9" fmla="*/ 6936827 h 7016435"/>
              <a:gd name="connsiteX10" fmla="*/ 0 w 7480738"/>
              <a:gd name="connsiteY10" fmla="*/ 6999889 h 7016435"/>
              <a:gd name="connsiteX0" fmla="*/ 0 w 16857937"/>
              <a:gd name="connsiteY0" fmla="*/ 0 h 7077416"/>
              <a:gd name="connsiteX1" fmla="*/ 6290443 w 16857937"/>
              <a:gd name="connsiteY1" fmla="*/ 55178 h 7077416"/>
              <a:gd name="connsiteX2" fmla="*/ 6881649 w 16857937"/>
              <a:gd name="connsiteY2" fmla="*/ 1087820 h 7077416"/>
              <a:gd name="connsiteX3" fmla="*/ 6093373 w 16857937"/>
              <a:gd name="connsiteY3" fmla="*/ 1954923 h 7077416"/>
              <a:gd name="connsiteX4" fmla="*/ 7315201 w 16857937"/>
              <a:gd name="connsiteY4" fmla="*/ 2632841 h 7077416"/>
              <a:gd name="connsiteX5" fmla="*/ 6148552 w 16857937"/>
              <a:gd name="connsiteY5" fmla="*/ 3539358 h 7077416"/>
              <a:gd name="connsiteX6" fmla="*/ 7386145 w 16857937"/>
              <a:gd name="connsiteY6" fmla="*/ 4910958 h 7077416"/>
              <a:gd name="connsiteX7" fmla="*/ 6251028 w 16857937"/>
              <a:gd name="connsiteY7" fmla="*/ 5399689 h 7077416"/>
              <a:gd name="connsiteX8" fmla="*/ 7441325 w 16857937"/>
              <a:gd name="connsiteY8" fmla="*/ 6180082 h 7077416"/>
              <a:gd name="connsiteX9" fmla="*/ 6164318 w 16857937"/>
              <a:gd name="connsiteY9" fmla="*/ 6936827 h 7077416"/>
              <a:gd name="connsiteX10" fmla="*/ 16857937 w 16857937"/>
              <a:gd name="connsiteY10" fmla="*/ 7076089 h 7077416"/>
              <a:gd name="connsiteX0" fmla="*/ 10803977 w 10803977"/>
              <a:gd name="connsiteY0" fmla="*/ 0 h 7191716"/>
              <a:gd name="connsiteX1" fmla="*/ 197070 w 10803977"/>
              <a:gd name="connsiteY1" fmla="*/ 169478 h 7191716"/>
              <a:gd name="connsiteX2" fmla="*/ 788276 w 10803977"/>
              <a:gd name="connsiteY2" fmla="*/ 1202120 h 7191716"/>
              <a:gd name="connsiteX3" fmla="*/ 0 w 10803977"/>
              <a:gd name="connsiteY3" fmla="*/ 2069223 h 7191716"/>
              <a:gd name="connsiteX4" fmla="*/ 1221828 w 10803977"/>
              <a:gd name="connsiteY4" fmla="*/ 2747141 h 7191716"/>
              <a:gd name="connsiteX5" fmla="*/ 55179 w 10803977"/>
              <a:gd name="connsiteY5" fmla="*/ 3653658 h 7191716"/>
              <a:gd name="connsiteX6" fmla="*/ 1292772 w 10803977"/>
              <a:gd name="connsiteY6" fmla="*/ 5025258 h 7191716"/>
              <a:gd name="connsiteX7" fmla="*/ 157655 w 10803977"/>
              <a:gd name="connsiteY7" fmla="*/ 5513989 h 7191716"/>
              <a:gd name="connsiteX8" fmla="*/ 1347952 w 10803977"/>
              <a:gd name="connsiteY8" fmla="*/ 6294382 h 7191716"/>
              <a:gd name="connsiteX9" fmla="*/ 70945 w 10803977"/>
              <a:gd name="connsiteY9" fmla="*/ 7051127 h 7191716"/>
              <a:gd name="connsiteX10" fmla="*/ 10764564 w 10803977"/>
              <a:gd name="connsiteY10" fmla="*/ 7190389 h 7191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803977" h="7191716">
                <a:moveTo>
                  <a:pt x="10803977" y="0"/>
                </a:moveTo>
                <a:lnTo>
                  <a:pt x="197070" y="169478"/>
                </a:lnTo>
                <a:lnTo>
                  <a:pt x="788276" y="1202120"/>
                </a:lnTo>
                <a:lnTo>
                  <a:pt x="0" y="2069223"/>
                </a:lnTo>
                <a:lnTo>
                  <a:pt x="1221828" y="2747141"/>
                </a:lnTo>
                <a:lnTo>
                  <a:pt x="55179" y="3653658"/>
                </a:lnTo>
                <a:lnTo>
                  <a:pt x="1292772" y="5025258"/>
                </a:lnTo>
                <a:lnTo>
                  <a:pt x="157655" y="5513989"/>
                </a:lnTo>
                <a:lnTo>
                  <a:pt x="1347952" y="6294382"/>
                </a:lnTo>
                <a:lnTo>
                  <a:pt x="70945" y="7051127"/>
                </a:lnTo>
                <a:cubicBezTo>
                  <a:pt x="-143203" y="7170682"/>
                  <a:pt x="10766206" y="7198600"/>
                  <a:pt x="10764564" y="7190389"/>
                </a:cubicBezTo>
              </a:path>
            </a:pathLst>
          </a:custGeom>
          <a:solidFill>
            <a:srgbClr val="B9F5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9" name="Freeform 48"/>
          <p:cNvSpPr/>
          <p:nvPr/>
        </p:nvSpPr>
        <p:spPr>
          <a:xfrm>
            <a:off x="-636748" y="-70944"/>
            <a:ext cx="7480738" cy="7016435"/>
          </a:xfrm>
          <a:custGeom>
            <a:avLst/>
            <a:gdLst>
              <a:gd name="connsiteX0" fmla="*/ 299545 w 1347952"/>
              <a:gd name="connsiteY0" fmla="*/ 0 h 6858000"/>
              <a:gd name="connsiteX1" fmla="*/ 788276 w 1347952"/>
              <a:gd name="connsiteY1" fmla="*/ 1008993 h 6858000"/>
              <a:gd name="connsiteX2" fmla="*/ 0 w 1347952"/>
              <a:gd name="connsiteY2" fmla="*/ 1876096 h 6858000"/>
              <a:gd name="connsiteX3" fmla="*/ 1221828 w 1347952"/>
              <a:gd name="connsiteY3" fmla="*/ 2554014 h 6858000"/>
              <a:gd name="connsiteX4" fmla="*/ 55179 w 1347952"/>
              <a:gd name="connsiteY4" fmla="*/ 3460531 h 6858000"/>
              <a:gd name="connsiteX5" fmla="*/ 1292772 w 1347952"/>
              <a:gd name="connsiteY5" fmla="*/ 4832131 h 6858000"/>
              <a:gd name="connsiteX6" fmla="*/ 157655 w 1347952"/>
              <a:gd name="connsiteY6" fmla="*/ 5320862 h 6858000"/>
              <a:gd name="connsiteX7" fmla="*/ 1347952 w 1347952"/>
              <a:gd name="connsiteY7" fmla="*/ 6101255 h 6858000"/>
              <a:gd name="connsiteX8" fmla="*/ 70945 w 1347952"/>
              <a:gd name="connsiteY8" fmla="*/ 6858000 h 6858000"/>
              <a:gd name="connsiteX0" fmla="*/ 325486 w 1373893"/>
              <a:gd name="connsiteY0" fmla="*/ 0 h 6903913"/>
              <a:gd name="connsiteX1" fmla="*/ 814217 w 1373893"/>
              <a:gd name="connsiteY1" fmla="*/ 1008993 h 6903913"/>
              <a:gd name="connsiteX2" fmla="*/ 25941 w 1373893"/>
              <a:gd name="connsiteY2" fmla="*/ 1876096 h 6903913"/>
              <a:gd name="connsiteX3" fmla="*/ 1247769 w 1373893"/>
              <a:gd name="connsiteY3" fmla="*/ 2554014 h 6903913"/>
              <a:gd name="connsiteX4" fmla="*/ 81120 w 1373893"/>
              <a:gd name="connsiteY4" fmla="*/ 3460531 h 6903913"/>
              <a:gd name="connsiteX5" fmla="*/ 1318713 w 1373893"/>
              <a:gd name="connsiteY5" fmla="*/ 4832131 h 6903913"/>
              <a:gd name="connsiteX6" fmla="*/ 183596 w 1373893"/>
              <a:gd name="connsiteY6" fmla="*/ 5320862 h 6903913"/>
              <a:gd name="connsiteX7" fmla="*/ 1373893 w 1373893"/>
              <a:gd name="connsiteY7" fmla="*/ 6101255 h 6903913"/>
              <a:gd name="connsiteX8" fmla="*/ 96886 w 1373893"/>
              <a:gd name="connsiteY8" fmla="*/ 6858000 h 6903913"/>
              <a:gd name="connsiteX9" fmla="*/ 89003 w 1373893"/>
              <a:gd name="connsiteY9" fmla="*/ 6818586 h 6903913"/>
              <a:gd name="connsiteX0" fmla="*/ 6432331 w 7480738"/>
              <a:gd name="connsiteY0" fmla="*/ 0 h 6937608"/>
              <a:gd name="connsiteX1" fmla="*/ 6921062 w 7480738"/>
              <a:gd name="connsiteY1" fmla="*/ 1008993 h 6937608"/>
              <a:gd name="connsiteX2" fmla="*/ 6132786 w 7480738"/>
              <a:gd name="connsiteY2" fmla="*/ 1876096 h 6937608"/>
              <a:gd name="connsiteX3" fmla="*/ 7354614 w 7480738"/>
              <a:gd name="connsiteY3" fmla="*/ 2554014 h 6937608"/>
              <a:gd name="connsiteX4" fmla="*/ 6187965 w 7480738"/>
              <a:gd name="connsiteY4" fmla="*/ 3460531 h 6937608"/>
              <a:gd name="connsiteX5" fmla="*/ 7425558 w 7480738"/>
              <a:gd name="connsiteY5" fmla="*/ 4832131 h 6937608"/>
              <a:gd name="connsiteX6" fmla="*/ 6290441 w 7480738"/>
              <a:gd name="connsiteY6" fmla="*/ 5320862 h 6937608"/>
              <a:gd name="connsiteX7" fmla="*/ 7480738 w 7480738"/>
              <a:gd name="connsiteY7" fmla="*/ 6101255 h 6937608"/>
              <a:gd name="connsiteX8" fmla="*/ 6203731 w 7480738"/>
              <a:gd name="connsiteY8" fmla="*/ 6858000 h 6937608"/>
              <a:gd name="connsiteX9" fmla="*/ 0 w 7480738"/>
              <a:gd name="connsiteY9" fmla="*/ 6921062 h 6937608"/>
              <a:gd name="connsiteX0" fmla="*/ 6432331 w 7480738"/>
              <a:gd name="connsiteY0" fmla="*/ 1 h 6937609"/>
              <a:gd name="connsiteX1" fmla="*/ 6440215 w 7480738"/>
              <a:gd name="connsiteY1" fmla="*/ 0 h 6937609"/>
              <a:gd name="connsiteX2" fmla="*/ 6921062 w 7480738"/>
              <a:gd name="connsiteY2" fmla="*/ 1008994 h 6937609"/>
              <a:gd name="connsiteX3" fmla="*/ 6132786 w 7480738"/>
              <a:gd name="connsiteY3" fmla="*/ 1876097 h 6937609"/>
              <a:gd name="connsiteX4" fmla="*/ 7354614 w 7480738"/>
              <a:gd name="connsiteY4" fmla="*/ 2554015 h 6937609"/>
              <a:gd name="connsiteX5" fmla="*/ 6187965 w 7480738"/>
              <a:gd name="connsiteY5" fmla="*/ 3460532 h 6937609"/>
              <a:gd name="connsiteX6" fmla="*/ 7425558 w 7480738"/>
              <a:gd name="connsiteY6" fmla="*/ 4832132 h 6937609"/>
              <a:gd name="connsiteX7" fmla="*/ 6290441 w 7480738"/>
              <a:gd name="connsiteY7" fmla="*/ 5320863 h 6937609"/>
              <a:gd name="connsiteX8" fmla="*/ 7480738 w 7480738"/>
              <a:gd name="connsiteY8" fmla="*/ 6101256 h 6937609"/>
              <a:gd name="connsiteX9" fmla="*/ 6203731 w 7480738"/>
              <a:gd name="connsiteY9" fmla="*/ 6858001 h 6937609"/>
              <a:gd name="connsiteX10" fmla="*/ 0 w 7480738"/>
              <a:gd name="connsiteY10" fmla="*/ 6921063 h 6937609"/>
              <a:gd name="connsiteX0" fmla="*/ 6432331 w 7480738"/>
              <a:gd name="connsiteY0" fmla="*/ 0 h 6937608"/>
              <a:gd name="connsiteX1" fmla="*/ 5588877 w 7480738"/>
              <a:gd name="connsiteY1" fmla="*/ 260130 h 6937608"/>
              <a:gd name="connsiteX2" fmla="*/ 6921062 w 7480738"/>
              <a:gd name="connsiteY2" fmla="*/ 1008993 h 6937608"/>
              <a:gd name="connsiteX3" fmla="*/ 6132786 w 7480738"/>
              <a:gd name="connsiteY3" fmla="*/ 1876096 h 6937608"/>
              <a:gd name="connsiteX4" fmla="*/ 7354614 w 7480738"/>
              <a:gd name="connsiteY4" fmla="*/ 2554014 h 6937608"/>
              <a:gd name="connsiteX5" fmla="*/ 6187965 w 7480738"/>
              <a:gd name="connsiteY5" fmla="*/ 3460531 h 6937608"/>
              <a:gd name="connsiteX6" fmla="*/ 7425558 w 7480738"/>
              <a:gd name="connsiteY6" fmla="*/ 4832131 h 6937608"/>
              <a:gd name="connsiteX7" fmla="*/ 6290441 w 7480738"/>
              <a:gd name="connsiteY7" fmla="*/ 5320862 h 6937608"/>
              <a:gd name="connsiteX8" fmla="*/ 7480738 w 7480738"/>
              <a:gd name="connsiteY8" fmla="*/ 6101255 h 6937608"/>
              <a:gd name="connsiteX9" fmla="*/ 6203731 w 7480738"/>
              <a:gd name="connsiteY9" fmla="*/ 6858000 h 6937608"/>
              <a:gd name="connsiteX10" fmla="*/ 0 w 7480738"/>
              <a:gd name="connsiteY10" fmla="*/ 6921062 h 6937608"/>
              <a:gd name="connsiteX0" fmla="*/ 6432331 w 7480738"/>
              <a:gd name="connsiteY0" fmla="*/ 0 h 6937608"/>
              <a:gd name="connsiteX1" fmla="*/ 6519042 w 7480738"/>
              <a:gd name="connsiteY1" fmla="*/ 141889 h 6937608"/>
              <a:gd name="connsiteX2" fmla="*/ 6921062 w 7480738"/>
              <a:gd name="connsiteY2" fmla="*/ 1008993 h 6937608"/>
              <a:gd name="connsiteX3" fmla="*/ 6132786 w 7480738"/>
              <a:gd name="connsiteY3" fmla="*/ 1876096 h 6937608"/>
              <a:gd name="connsiteX4" fmla="*/ 7354614 w 7480738"/>
              <a:gd name="connsiteY4" fmla="*/ 2554014 h 6937608"/>
              <a:gd name="connsiteX5" fmla="*/ 6187965 w 7480738"/>
              <a:gd name="connsiteY5" fmla="*/ 3460531 h 6937608"/>
              <a:gd name="connsiteX6" fmla="*/ 7425558 w 7480738"/>
              <a:gd name="connsiteY6" fmla="*/ 4832131 h 6937608"/>
              <a:gd name="connsiteX7" fmla="*/ 6290441 w 7480738"/>
              <a:gd name="connsiteY7" fmla="*/ 5320862 h 6937608"/>
              <a:gd name="connsiteX8" fmla="*/ 7480738 w 7480738"/>
              <a:gd name="connsiteY8" fmla="*/ 6101255 h 6937608"/>
              <a:gd name="connsiteX9" fmla="*/ 6203731 w 7480738"/>
              <a:gd name="connsiteY9" fmla="*/ 6858000 h 6937608"/>
              <a:gd name="connsiteX10" fmla="*/ 0 w 7480738"/>
              <a:gd name="connsiteY10" fmla="*/ 6921062 h 6937608"/>
              <a:gd name="connsiteX0" fmla="*/ 141889 w 7480738"/>
              <a:gd name="connsiteY0" fmla="*/ 0 h 6969139"/>
              <a:gd name="connsiteX1" fmla="*/ 6519042 w 7480738"/>
              <a:gd name="connsiteY1" fmla="*/ 173420 h 6969139"/>
              <a:gd name="connsiteX2" fmla="*/ 6921062 w 7480738"/>
              <a:gd name="connsiteY2" fmla="*/ 1040524 h 6969139"/>
              <a:gd name="connsiteX3" fmla="*/ 6132786 w 7480738"/>
              <a:gd name="connsiteY3" fmla="*/ 1907627 h 6969139"/>
              <a:gd name="connsiteX4" fmla="*/ 7354614 w 7480738"/>
              <a:gd name="connsiteY4" fmla="*/ 2585545 h 6969139"/>
              <a:gd name="connsiteX5" fmla="*/ 6187965 w 7480738"/>
              <a:gd name="connsiteY5" fmla="*/ 3492062 h 6969139"/>
              <a:gd name="connsiteX6" fmla="*/ 7425558 w 7480738"/>
              <a:gd name="connsiteY6" fmla="*/ 4863662 h 6969139"/>
              <a:gd name="connsiteX7" fmla="*/ 6290441 w 7480738"/>
              <a:gd name="connsiteY7" fmla="*/ 5352393 h 6969139"/>
              <a:gd name="connsiteX8" fmla="*/ 7480738 w 7480738"/>
              <a:gd name="connsiteY8" fmla="*/ 6132786 h 6969139"/>
              <a:gd name="connsiteX9" fmla="*/ 6203731 w 7480738"/>
              <a:gd name="connsiteY9" fmla="*/ 6889531 h 6969139"/>
              <a:gd name="connsiteX10" fmla="*/ 0 w 7480738"/>
              <a:gd name="connsiteY10" fmla="*/ 6952593 h 6969139"/>
              <a:gd name="connsiteX0" fmla="*/ 141889 w 7480738"/>
              <a:gd name="connsiteY0" fmla="*/ 1 h 6969140"/>
              <a:gd name="connsiteX1" fmla="*/ 6463863 w 7480738"/>
              <a:gd name="connsiteY1" fmla="*/ 0 h 6969140"/>
              <a:gd name="connsiteX2" fmla="*/ 6921062 w 7480738"/>
              <a:gd name="connsiteY2" fmla="*/ 1040525 h 6969140"/>
              <a:gd name="connsiteX3" fmla="*/ 6132786 w 7480738"/>
              <a:gd name="connsiteY3" fmla="*/ 1907628 h 6969140"/>
              <a:gd name="connsiteX4" fmla="*/ 7354614 w 7480738"/>
              <a:gd name="connsiteY4" fmla="*/ 2585546 h 6969140"/>
              <a:gd name="connsiteX5" fmla="*/ 6187965 w 7480738"/>
              <a:gd name="connsiteY5" fmla="*/ 3492063 h 6969140"/>
              <a:gd name="connsiteX6" fmla="*/ 7425558 w 7480738"/>
              <a:gd name="connsiteY6" fmla="*/ 4863663 h 6969140"/>
              <a:gd name="connsiteX7" fmla="*/ 6290441 w 7480738"/>
              <a:gd name="connsiteY7" fmla="*/ 5352394 h 6969140"/>
              <a:gd name="connsiteX8" fmla="*/ 7480738 w 7480738"/>
              <a:gd name="connsiteY8" fmla="*/ 6132787 h 6969140"/>
              <a:gd name="connsiteX9" fmla="*/ 6203731 w 7480738"/>
              <a:gd name="connsiteY9" fmla="*/ 6889532 h 6969140"/>
              <a:gd name="connsiteX10" fmla="*/ 0 w 7480738"/>
              <a:gd name="connsiteY10" fmla="*/ 6952594 h 6969140"/>
              <a:gd name="connsiteX0" fmla="*/ 141889 w 7480738"/>
              <a:gd name="connsiteY0" fmla="*/ 0 h 6969139"/>
              <a:gd name="connsiteX1" fmla="*/ 6550573 w 7480738"/>
              <a:gd name="connsiteY1" fmla="*/ 417785 h 6969139"/>
              <a:gd name="connsiteX2" fmla="*/ 6921062 w 7480738"/>
              <a:gd name="connsiteY2" fmla="*/ 1040524 h 6969139"/>
              <a:gd name="connsiteX3" fmla="*/ 6132786 w 7480738"/>
              <a:gd name="connsiteY3" fmla="*/ 1907627 h 6969139"/>
              <a:gd name="connsiteX4" fmla="*/ 7354614 w 7480738"/>
              <a:gd name="connsiteY4" fmla="*/ 2585545 h 6969139"/>
              <a:gd name="connsiteX5" fmla="*/ 6187965 w 7480738"/>
              <a:gd name="connsiteY5" fmla="*/ 3492062 h 6969139"/>
              <a:gd name="connsiteX6" fmla="*/ 7425558 w 7480738"/>
              <a:gd name="connsiteY6" fmla="*/ 4863662 h 6969139"/>
              <a:gd name="connsiteX7" fmla="*/ 6290441 w 7480738"/>
              <a:gd name="connsiteY7" fmla="*/ 5352393 h 6969139"/>
              <a:gd name="connsiteX8" fmla="*/ 7480738 w 7480738"/>
              <a:gd name="connsiteY8" fmla="*/ 6132786 h 6969139"/>
              <a:gd name="connsiteX9" fmla="*/ 6203731 w 7480738"/>
              <a:gd name="connsiteY9" fmla="*/ 6889531 h 6969139"/>
              <a:gd name="connsiteX10" fmla="*/ 0 w 7480738"/>
              <a:gd name="connsiteY10" fmla="*/ 6952593 h 6969139"/>
              <a:gd name="connsiteX0" fmla="*/ 141889 w 7480738"/>
              <a:gd name="connsiteY0" fmla="*/ 0 h 6969139"/>
              <a:gd name="connsiteX1" fmla="*/ 6329856 w 7480738"/>
              <a:gd name="connsiteY1" fmla="*/ 7882 h 6969139"/>
              <a:gd name="connsiteX2" fmla="*/ 6921062 w 7480738"/>
              <a:gd name="connsiteY2" fmla="*/ 1040524 h 6969139"/>
              <a:gd name="connsiteX3" fmla="*/ 6132786 w 7480738"/>
              <a:gd name="connsiteY3" fmla="*/ 1907627 h 6969139"/>
              <a:gd name="connsiteX4" fmla="*/ 7354614 w 7480738"/>
              <a:gd name="connsiteY4" fmla="*/ 2585545 h 6969139"/>
              <a:gd name="connsiteX5" fmla="*/ 6187965 w 7480738"/>
              <a:gd name="connsiteY5" fmla="*/ 3492062 h 6969139"/>
              <a:gd name="connsiteX6" fmla="*/ 7425558 w 7480738"/>
              <a:gd name="connsiteY6" fmla="*/ 4863662 h 6969139"/>
              <a:gd name="connsiteX7" fmla="*/ 6290441 w 7480738"/>
              <a:gd name="connsiteY7" fmla="*/ 5352393 h 6969139"/>
              <a:gd name="connsiteX8" fmla="*/ 7480738 w 7480738"/>
              <a:gd name="connsiteY8" fmla="*/ 6132786 h 6969139"/>
              <a:gd name="connsiteX9" fmla="*/ 6203731 w 7480738"/>
              <a:gd name="connsiteY9" fmla="*/ 6889531 h 6969139"/>
              <a:gd name="connsiteX10" fmla="*/ 0 w 7480738"/>
              <a:gd name="connsiteY10" fmla="*/ 6952593 h 6969139"/>
              <a:gd name="connsiteX0" fmla="*/ 39413 w 7480738"/>
              <a:gd name="connsiteY0" fmla="*/ 0 h 7016435"/>
              <a:gd name="connsiteX1" fmla="*/ 6329856 w 7480738"/>
              <a:gd name="connsiteY1" fmla="*/ 55178 h 7016435"/>
              <a:gd name="connsiteX2" fmla="*/ 6921062 w 7480738"/>
              <a:gd name="connsiteY2" fmla="*/ 1087820 h 7016435"/>
              <a:gd name="connsiteX3" fmla="*/ 6132786 w 7480738"/>
              <a:gd name="connsiteY3" fmla="*/ 1954923 h 7016435"/>
              <a:gd name="connsiteX4" fmla="*/ 7354614 w 7480738"/>
              <a:gd name="connsiteY4" fmla="*/ 2632841 h 7016435"/>
              <a:gd name="connsiteX5" fmla="*/ 6187965 w 7480738"/>
              <a:gd name="connsiteY5" fmla="*/ 3539358 h 7016435"/>
              <a:gd name="connsiteX6" fmla="*/ 7425558 w 7480738"/>
              <a:gd name="connsiteY6" fmla="*/ 4910958 h 7016435"/>
              <a:gd name="connsiteX7" fmla="*/ 6290441 w 7480738"/>
              <a:gd name="connsiteY7" fmla="*/ 5399689 h 7016435"/>
              <a:gd name="connsiteX8" fmla="*/ 7480738 w 7480738"/>
              <a:gd name="connsiteY8" fmla="*/ 6180082 h 7016435"/>
              <a:gd name="connsiteX9" fmla="*/ 6203731 w 7480738"/>
              <a:gd name="connsiteY9" fmla="*/ 6936827 h 7016435"/>
              <a:gd name="connsiteX10" fmla="*/ 0 w 7480738"/>
              <a:gd name="connsiteY10" fmla="*/ 6999889 h 7016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480738" h="7016435">
                <a:moveTo>
                  <a:pt x="39413" y="0"/>
                </a:moveTo>
                <a:lnTo>
                  <a:pt x="6329856" y="55178"/>
                </a:lnTo>
                <a:lnTo>
                  <a:pt x="6921062" y="1087820"/>
                </a:lnTo>
                <a:lnTo>
                  <a:pt x="6132786" y="1954923"/>
                </a:lnTo>
                <a:lnTo>
                  <a:pt x="7354614" y="2632841"/>
                </a:lnTo>
                <a:lnTo>
                  <a:pt x="6187965" y="3539358"/>
                </a:lnTo>
                <a:lnTo>
                  <a:pt x="7425558" y="4910958"/>
                </a:lnTo>
                <a:lnTo>
                  <a:pt x="6290441" y="5399689"/>
                </a:lnTo>
                <a:lnTo>
                  <a:pt x="7480738" y="6180082"/>
                </a:lnTo>
                <a:lnTo>
                  <a:pt x="6203731" y="6936827"/>
                </a:lnTo>
                <a:cubicBezTo>
                  <a:pt x="5989583" y="7056382"/>
                  <a:pt x="1642" y="7008100"/>
                  <a:pt x="0" y="6999889"/>
                </a:cubicBezTo>
              </a:path>
            </a:pathLst>
          </a:custGeom>
          <a:solidFill>
            <a:srgbClr val="EDBAB1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27</a:t>
            </a:fld>
            <a:endParaRPr lang="he-IL" dirty="0"/>
          </a:p>
        </p:txBody>
      </p:sp>
      <p:pic>
        <p:nvPicPr>
          <p:cNvPr id="2058" name="Picture 10" descr="http://www.clker.com/cliparts/K/m/g/9/O/v/check-mark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710" y="5863372"/>
            <a:ext cx="695400" cy="61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96"/>
          <p:cNvSpPr txBox="1"/>
          <p:nvPr/>
        </p:nvSpPr>
        <p:spPr>
          <a:xfrm>
            <a:off x="1524539" y="5817458"/>
            <a:ext cx="1229888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Tight</a:t>
            </a:r>
            <a:endParaRPr lang="he-IL" sz="4000" dirty="0">
              <a:latin typeface="Calibri" panose="020F0502020204030204" pitchFamily="34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711960" y="4872792"/>
            <a:ext cx="1173335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Slow</a:t>
            </a:r>
            <a:endParaRPr lang="he-IL" sz="4000" dirty="0">
              <a:latin typeface="Calibri" panose="020F0502020204030204" pitchFamily="34" charset="0"/>
            </a:endParaRPr>
          </a:p>
        </p:txBody>
      </p:sp>
      <p:pic>
        <p:nvPicPr>
          <p:cNvPr id="2064" name="Picture 16" descr="http://upload.wikimedia.org/wikipedia/commons/thumb/e/e2/RedX.svg/500px-RedX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68" y="4796976"/>
            <a:ext cx="859518" cy="859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TextBox 105"/>
          <p:cNvSpPr txBox="1"/>
          <p:nvPr/>
        </p:nvSpPr>
        <p:spPr>
          <a:xfrm>
            <a:off x="9077241" y="4872792"/>
            <a:ext cx="1017907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ast</a:t>
            </a:r>
            <a:endParaRPr lang="he-IL" sz="4000" dirty="0">
              <a:latin typeface="Calibri" panose="020F0502020204030204" pitchFamily="34" charset="0"/>
            </a:endParaRPr>
          </a:p>
        </p:txBody>
      </p:sp>
      <p:pic>
        <p:nvPicPr>
          <p:cNvPr id="108" name="Picture 10" descr="http://www.clker.com/cliparts/K/m/g/9/O/v/check-mark-m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841" y="4918706"/>
            <a:ext cx="695400" cy="616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420" y="1088740"/>
            <a:ext cx="3778048" cy="3219554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4272" y="689999"/>
            <a:ext cx="2413017" cy="38513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8300979" y="5656494"/>
            <a:ext cx="2273888" cy="928234"/>
          </a:xfrm>
          <a:prstGeom prst="roundRect">
            <a:avLst/>
          </a:prstGeom>
          <a:solidFill>
            <a:srgbClr val="FFC000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endParaRPr lang="en-US" sz="3200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8704357" y="5817458"/>
            <a:ext cx="1467133" cy="707886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4000" dirty="0" smtClean="0">
                <a:latin typeface="Calibri" panose="020F0502020204030204" pitchFamily="34" charset="0"/>
                <a:cs typeface="Calibri" panose="020F0502020204030204" pitchFamily="34" charset="0"/>
              </a:rPr>
              <a:t>Tight?</a:t>
            </a:r>
            <a:endParaRPr lang="he-IL" sz="40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67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/>
      <p:bldP spid="100" grpId="0"/>
      <p:bldP spid="106" grpId="0"/>
      <p:bldP spid="14" grpId="0" animBg="1"/>
      <p:bldP spid="10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28</a:t>
            </a:fld>
            <a:endParaRPr lang="he-IL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20" y="1088740"/>
            <a:ext cx="3778048" cy="3219554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272" y="689999"/>
            <a:ext cx="2413017" cy="3851395"/>
          </a:xfrm>
          <a:prstGeom prst="rect">
            <a:avLst/>
          </a:prstGeom>
        </p:spPr>
      </p:pic>
      <p:sp>
        <p:nvSpPr>
          <p:cNvPr id="14" name="Rounded Rectangle 13"/>
          <p:cNvSpPr/>
          <p:nvPr/>
        </p:nvSpPr>
        <p:spPr>
          <a:xfrm>
            <a:off x="1461936" y="4774180"/>
            <a:ext cx="9128370" cy="19319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US" sz="3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Theorem: </a:t>
            </a:r>
          </a:p>
          <a:p>
            <a:pPr algn="ctr" rtl="0"/>
            <a:r>
              <a:rPr lang="en-US" sz="66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Equivalent Relaxations!</a:t>
            </a:r>
          </a:p>
          <a:p>
            <a:pPr algn="l" rtl="0"/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3200" b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8328248" y="476672"/>
            <a:ext cx="2808312" cy="4212468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10102984"/>
      </p:ext>
    </p:extLst>
  </p:cSld>
  <p:clrMapOvr>
    <a:masterClrMapping/>
  </p:clrMapOvr>
  <p:transition spd="slow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" grpId="0" animBg="1"/>
      <p:bldP spid="2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29</a:t>
            </a:fld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2559" b="15365"/>
          <a:stretch/>
        </p:blipFill>
        <p:spPr>
          <a:xfrm>
            <a:off x="7240870" y="1753559"/>
            <a:ext cx="4736763" cy="1778238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436" y="764704"/>
            <a:ext cx="3537110" cy="3515167"/>
          </a:xfrm>
          <a:prstGeom prst="rect">
            <a:avLst/>
          </a:prstGeom>
        </p:spPr>
      </p:pic>
      <p:pic>
        <p:nvPicPr>
          <p:cNvPr id="166" name="Picture 1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222" y="777929"/>
            <a:ext cx="3515167" cy="3515167"/>
          </a:xfrm>
          <a:prstGeom prst="rect">
            <a:avLst/>
          </a:prstGeom>
        </p:spPr>
      </p:pic>
      <p:sp>
        <p:nvSpPr>
          <p:cNvPr id="167" name="Rectangle 166"/>
          <p:cNvSpPr/>
          <p:nvPr/>
        </p:nvSpPr>
        <p:spPr>
          <a:xfrm>
            <a:off x="5887364" y="-5595904"/>
            <a:ext cx="324036" cy="32542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68" name="Rectangle 167"/>
          <p:cNvSpPr/>
          <p:nvPr/>
        </p:nvSpPr>
        <p:spPr>
          <a:xfrm>
            <a:off x="5887364" y="-5270485"/>
            <a:ext cx="324036" cy="684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69" name="Rectangle 168"/>
          <p:cNvSpPr/>
          <p:nvPr/>
        </p:nvSpPr>
        <p:spPr>
          <a:xfrm>
            <a:off x="5887364" y="-4585684"/>
            <a:ext cx="324036" cy="684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70" name="Rectangle 169"/>
          <p:cNvSpPr/>
          <p:nvPr/>
        </p:nvSpPr>
        <p:spPr>
          <a:xfrm>
            <a:off x="5887364" y="-3900884"/>
            <a:ext cx="324036" cy="684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71" name="Rectangle 170"/>
          <p:cNvSpPr/>
          <p:nvPr/>
        </p:nvSpPr>
        <p:spPr>
          <a:xfrm>
            <a:off x="5887364" y="-3233311"/>
            <a:ext cx="324036" cy="684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72" name="Rectangle 171"/>
          <p:cNvSpPr/>
          <p:nvPr/>
        </p:nvSpPr>
        <p:spPr>
          <a:xfrm>
            <a:off x="5887364" y="-2565739"/>
            <a:ext cx="324036" cy="684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73" name="Rectangle 172"/>
          <p:cNvSpPr/>
          <p:nvPr/>
        </p:nvSpPr>
        <p:spPr>
          <a:xfrm>
            <a:off x="5887364" y="-1880938"/>
            <a:ext cx="324036" cy="111167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74" name="Rectangle 173"/>
          <p:cNvSpPr/>
          <p:nvPr/>
        </p:nvSpPr>
        <p:spPr>
          <a:xfrm>
            <a:off x="9605106" y="-5282735"/>
            <a:ext cx="1109787" cy="6953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75" name="Rectangle 174"/>
          <p:cNvSpPr/>
          <p:nvPr/>
        </p:nvSpPr>
        <p:spPr>
          <a:xfrm>
            <a:off x="6213334" y="-5282735"/>
            <a:ext cx="680402" cy="6953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grpSp>
        <p:nvGrpSpPr>
          <p:cNvPr id="176" name="Group 175"/>
          <p:cNvGrpSpPr/>
          <p:nvPr/>
        </p:nvGrpSpPr>
        <p:grpSpPr>
          <a:xfrm rot="16200000">
            <a:off x="8302263" y="-7684556"/>
            <a:ext cx="324036" cy="4501225"/>
            <a:chOff x="6006105" y="1054119"/>
            <a:chExt cx="324036" cy="4501225"/>
          </a:xfrm>
          <a:solidFill>
            <a:schemeClr val="bg1">
              <a:lumMod val="50000"/>
            </a:schemeClr>
          </a:solidFill>
        </p:grpSpPr>
        <p:sp>
          <p:nvSpPr>
            <p:cNvPr id="177" name="Rectangle 176"/>
            <p:cNvSpPr/>
            <p:nvPr/>
          </p:nvSpPr>
          <p:spPr>
            <a:xfrm>
              <a:off x="6006105" y="1054119"/>
              <a:ext cx="324036" cy="68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006105" y="1738920"/>
              <a:ext cx="324036" cy="68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6006105" y="2423720"/>
              <a:ext cx="324036" cy="68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6006105" y="3091293"/>
              <a:ext cx="324036" cy="68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6006105" y="3758865"/>
              <a:ext cx="324036" cy="684801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6006105" y="4443666"/>
              <a:ext cx="324036" cy="1111678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 rtl="0"/>
              <a:endParaRPr lang="he-IL" dirty="0">
                <a:solidFill>
                  <a:schemeClr val="tx1"/>
                </a:solidFill>
              </a:endParaRPr>
            </a:p>
          </p:txBody>
        </p:sp>
      </p:grpSp>
      <p:sp>
        <p:nvSpPr>
          <p:cNvPr id="183" name="Rectangle 182"/>
          <p:cNvSpPr/>
          <p:nvPr/>
        </p:nvSpPr>
        <p:spPr>
          <a:xfrm>
            <a:off x="9605106" y="-4586862"/>
            <a:ext cx="1109787" cy="6953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84" name="Rectangle 183"/>
          <p:cNvSpPr/>
          <p:nvPr/>
        </p:nvSpPr>
        <p:spPr>
          <a:xfrm>
            <a:off x="6893818" y="-4586862"/>
            <a:ext cx="680402" cy="6884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85" name="Rectangle 184"/>
          <p:cNvSpPr/>
          <p:nvPr/>
        </p:nvSpPr>
        <p:spPr>
          <a:xfrm>
            <a:off x="9605106" y="-3898367"/>
            <a:ext cx="1109787" cy="6953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86" name="Rectangle 185"/>
          <p:cNvSpPr/>
          <p:nvPr/>
        </p:nvSpPr>
        <p:spPr>
          <a:xfrm>
            <a:off x="7574220" y="-3898366"/>
            <a:ext cx="676622" cy="66505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9605106" y="-3233311"/>
            <a:ext cx="1109787" cy="6953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8250843" y="-3233310"/>
            <a:ext cx="673242" cy="66757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9597626" y="-2568261"/>
            <a:ext cx="1117268" cy="69539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8924085" y="-2570555"/>
            <a:ext cx="681022" cy="69769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91" name="Rectangle 190"/>
          <p:cNvSpPr/>
          <p:nvPr/>
        </p:nvSpPr>
        <p:spPr>
          <a:xfrm>
            <a:off x="9597626" y="-1882061"/>
            <a:ext cx="1117268" cy="1112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6213334" y="-1882061"/>
            <a:ext cx="680402" cy="1112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93" name="Rectangle 192"/>
          <p:cNvSpPr/>
          <p:nvPr/>
        </p:nvSpPr>
        <p:spPr>
          <a:xfrm>
            <a:off x="6893818" y="-1882061"/>
            <a:ext cx="680402" cy="1112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94" name="Rectangle 193"/>
          <p:cNvSpPr/>
          <p:nvPr/>
        </p:nvSpPr>
        <p:spPr>
          <a:xfrm>
            <a:off x="7574220" y="-1882061"/>
            <a:ext cx="680402" cy="1112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95" name="Rectangle 194"/>
          <p:cNvSpPr/>
          <p:nvPr/>
        </p:nvSpPr>
        <p:spPr>
          <a:xfrm>
            <a:off x="8247761" y="-1882061"/>
            <a:ext cx="680402" cy="1112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96" name="Rectangle 195"/>
          <p:cNvSpPr/>
          <p:nvPr/>
        </p:nvSpPr>
        <p:spPr>
          <a:xfrm>
            <a:off x="8924705" y="-1882061"/>
            <a:ext cx="680402" cy="111280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198" name="Left-Right Arrow 197"/>
          <p:cNvSpPr/>
          <p:nvPr/>
        </p:nvSpPr>
        <p:spPr>
          <a:xfrm>
            <a:off x="5339916" y="1602524"/>
            <a:ext cx="2101826" cy="1116732"/>
          </a:xfrm>
          <a:prstGeom prst="leftRightArrow">
            <a:avLst/>
          </a:prstGeom>
          <a:gradFill flip="none" rotWithShape="1">
            <a:gsLst>
              <a:gs pos="0">
                <a:schemeClr val="bg1">
                  <a:lumMod val="65000"/>
                </a:schemeClr>
              </a:gs>
              <a:gs pos="46000">
                <a:schemeClr val="bg1">
                  <a:lumMod val="95000"/>
                </a:schemeClr>
              </a:gs>
              <a:gs pos="100000">
                <a:schemeClr val="bg1">
                  <a:lumMod val="6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0" name="Isosceles Triangle 39"/>
          <p:cNvSpPr/>
          <p:nvPr/>
        </p:nvSpPr>
        <p:spPr>
          <a:xfrm rot="13406748" flipV="1">
            <a:off x="9154231" y="2095526"/>
            <a:ext cx="1840589" cy="622470"/>
          </a:xfrm>
          <a:prstGeom prst="triangle">
            <a:avLst>
              <a:gd name="adj" fmla="val 63624"/>
            </a:avLst>
          </a:prstGeom>
          <a:solidFill>
            <a:schemeClr val="bg2">
              <a:lumMod val="5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1" name="Isosceles Triangle 40"/>
          <p:cNvSpPr/>
          <p:nvPr/>
        </p:nvSpPr>
        <p:spPr>
          <a:xfrm rot="8366964" flipH="1" flipV="1">
            <a:off x="8310173" y="2073342"/>
            <a:ext cx="1844670" cy="618113"/>
          </a:xfrm>
          <a:prstGeom prst="triangle">
            <a:avLst>
              <a:gd name="adj" fmla="val 60027"/>
            </a:avLst>
          </a:prstGeom>
          <a:solidFill>
            <a:schemeClr val="tx2">
              <a:lumMod val="40000"/>
              <a:lumOff val="6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2" name="Isosceles Triangle 41"/>
          <p:cNvSpPr/>
          <p:nvPr/>
        </p:nvSpPr>
        <p:spPr>
          <a:xfrm rot="10800000" flipH="1">
            <a:off x="9205002" y="2022081"/>
            <a:ext cx="887442" cy="1261065"/>
          </a:xfrm>
          <a:prstGeom prst="triangle">
            <a:avLst>
              <a:gd name="adj" fmla="val 45618"/>
            </a:avLst>
          </a:prstGeom>
          <a:solidFill>
            <a:srgbClr val="FFC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3" name="Isosceles Triangle 42"/>
          <p:cNvSpPr/>
          <p:nvPr/>
        </p:nvSpPr>
        <p:spPr>
          <a:xfrm rot="19914971" flipH="1">
            <a:off x="7502967" y="2217398"/>
            <a:ext cx="2638929" cy="433067"/>
          </a:xfrm>
          <a:prstGeom prst="triangle">
            <a:avLst>
              <a:gd name="adj" fmla="val 30383"/>
            </a:avLst>
          </a:prstGeom>
          <a:solidFill>
            <a:schemeClr val="accent4">
              <a:lumMod val="60000"/>
              <a:lumOff val="4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4" name="Isosceles Triangle 43"/>
          <p:cNvSpPr/>
          <p:nvPr/>
        </p:nvSpPr>
        <p:spPr>
          <a:xfrm rot="12568444" flipH="1" flipV="1">
            <a:off x="9129477" y="2216162"/>
            <a:ext cx="2585330" cy="445838"/>
          </a:xfrm>
          <a:prstGeom prst="triangle">
            <a:avLst>
              <a:gd name="adj" fmla="val 30670"/>
            </a:avLst>
          </a:prstGeom>
          <a:solidFill>
            <a:schemeClr val="tx2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5" name="Rounded Rectangle 44"/>
          <p:cNvSpPr/>
          <p:nvPr/>
        </p:nvSpPr>
        <p:spPr>
          <a:xfrm>
            <a:off x="1461936" y="4774180"/>
            <a:ext cx="9128370" cy="193198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US" sz="32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Theorem: </a:t>
            </a:r>
          </a:p>
          <a:p>
            <a:pPr algn="ctr" rtl="0"/>
            <a:r>
              <a:rPr lang="en-US" sz="6600" b="1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Equivalent Relaxations!</a:t>
            </a:r>
          </a:p>
          <a:p>
            <a:pPr algn="l" rtl="0"/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3200" b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19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40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34283" y="1574646"/>
            <a:ext cx="2383693" cy="2456309"/>
            <a:chOff x="834283" y="1574646"/>
            <a:chExt cx="2383693" cy="2456309"/>
          </a:xfrm>
        </p:grpSpPr>
        <p:sp>
          <p:nvSpPr>
            <p:cNvPr id="5" name="Rectangular Callout 4"/>
            <p:cNvSpPr/>
            <p:nvPr/>
          </p:nvSpPr>
          <p:spPr>
            <a:xfrm>
              <a:off x="834283" y="1574646"/>
              <a:ext cx="2383693" cy="1266092"/>
            </a:xfrm>
            <a:prstGeom prst="wedgeRectCallout">
              <a:avLst>
                <a:gd name="adj1" fmla="val 21134"/>
                <a:gd name="adj2" fmla="val 99537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Orthogonal</a:t>
              </a:r>
              <a:endParaRPr lang="he-IL" sz="32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312107" y="3440023"/>
              <a:ext cx="396852" cy="5909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>
                <a:cs typeface="Calibri" panose="020F0502020204030204" pitchFamily="34" charset="0"/>
              </a:rPr>
              <a:t>Procrustes matching (PM)</a:t>
            </a:r>
            <a:endParaRPr lang="en-US" dirty="0">
              <a:cs typeface="Calibri" panose="020F050202020403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 rot="16200000">
            <a:off x="3596088" y="2830858"/>
            <a:ext cx="1250538" cy="1762784"/>
            <a:chOff x="8444051" y="4175467"/>
            <a:chExt cx="1667383" cy="2350379"/>
          </a:xfrm>
        </p:grpSpPr>
        <p:sp>
          <p:nvSpPr>
            <p:cNvPr id="22" name="Flowchart: Connector 21"/>
            <p:cNvSpPr/>
            <p:nvPr/>
          </p:nvSpPr>
          <p:spPr>
            <a:xfrm>
              <a:off x="8444051" y="5105592"/>
              <a:ext cx="624627" cy="655669"/>
            </a:xfrm>
            <a:prstGeom prst="flowChartConnector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35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3" name="Flowchart: Connector 22"/>
            <p:cNvSpPr/>
            <p:nvPr/>
          </p:nvSpPr>
          <p:spPr>
            <a:xfrm>
              <a:off x="8776958" y="4175467"/>
              <a:ext cx="624627" cy="655669"/>
            </a:xfrm>
            <a:prstGeom prst="flowChartConnector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35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4" name="Flowchart: Connector 23"/>
            <p:cNvSpPr/>
            <p:nvPr/>
          </p:nvSpPr>
          <p:spPr>
            <a:xfrm>
              <a:off x="9283614" y="5397127"/>
              <a:ext cx="624627" cy="655669"/>
            </a:xfrm>
            <a:prstGeom prst="flowChartConnector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35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5" name="Flowchart: Connector 24"/>
            <p:cNvSpPr/>
            <p:nvPr/>
          </p:nvSpPr>
          <p:spPr>
            <a:xfrm>
              <a:off x="9486808" y="4642943"/>
              <a:ext cx="624626" cy="655669"/>
            </a:xfrm>
            <a:prstGeom prst="flowChartConnector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35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26" name="Flowchart: Connector 25"/>
            <p:cNvSpPr/>
            <p:nvPr/>
          </p:nvSpPr>
          <p:spPr>
            <a:xfrm>
              <a:off x="8622130" y="5870177"/>
              <a:ext cx="624627" cy="655669"/>
            </a:xfrm>
            <a:prstGeom prst="flowChartConnector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350" dirty="0">
                <a:solidFill>
                  <a:schemeClr val="tx1"/>
                </a:solidFill>
                <a:latin typeface="Calibri Light" panose="020F03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5935893" y="3470752"/>
                <a:ext cx="328936" cy="71558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5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he-IL" sz="405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35893" y="3470752"/>
                <a:ext cx="328936" cy="715581"/>
              </a:xfrm>
              <a:prstGeom prst="rect">
                <a:avLst/>
              </a:prstGeom>
              <a:blipFill rotWithShape="0">
                <a:blip r:embed="rId3"/>
                <a:stretch>
                  <a:fillRect r="-31481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Flowchart: Connector 31"/>
          <p:cNvSpPr/>
          <p:nvPr/>
        </p:nvSpPr>
        <p:spPr>
          <a:xfrm rot="21138862">
            <a:off x="7527894" y="3583575"/>
            <a:ext cx="468470" cy="491752"/>
          </a:xfrm>
          <a:prstGeom prst="flowChartConnecto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350" dirty="0">
              <a:latin typeface="Calibri Light" panose="020F0302020204030204" pitchFamily="34" charset="0"/>
            </a:endParaRPr>
          </a:p>
        </p:txBody>
      </p:sp>
      <p:sp>
        <p:nvSpPr>
          <p:cNvPr id="36" name="Flowchart: Connector 35"/>
          <p:cNvSpPr/>
          <p:nvPr/>
        </p:nvSpPr>
        <p:spPr>
          <a:xfrm rot="21138862">
            <a:off x="8253208" y="3135113"/>
            <a:ext cx="468470" cy="491752"/>
          </a:xfrm>
          <a:prstGeom prst="flowChartConnector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350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2500962" y="3389377"/>
                <a:ext cx="717014" cy="7155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50" i="1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he-IL" sz="405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0962" y="3389377"/>
                <a:ext cx="717014" cy="71558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8836308" y="3402730"/>
                <a:ext cx="717014" cy="7155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50" i="1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he-IL" sz="405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6308" y="3402730"/>
                <a:ext cx="717014" cy="715581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2276221" y="3386101"/>
                <a:ext cx="717014" cy="7155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50" i="1">
                          <a:latin typeface="Cambria Math" panose="02040503050406030204" pitchFamily="18" charset="0"/>
                        </a:rPr>
                        <m:t>𝑅𝑃</m:t>
                      </m:r>
                    </m:oMath>
                  </m:oMathPara>
                </a14:m>
                <a:endParaRPr lang="he-IL" sz="405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6221" y="3386101"/>
                <a:ext cx="717014" cy="71558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/>
          <p:cNvGrpSpPr/>
          <p:nvPr/>
        </p:nvGrpSpPr>
        <p:grpSpPr>
          <a:xfrm>
            <a:off x="9259620" y="1524000"/>
            <a:ext cx="2547815" cy="2563839"/>
            <a:chOff x="9259620" y="1524000"/>
            <a:chExt cx="2547815" cy="2563839"/>
          </a:xfrm>
        </p:grpSpPr>
        <p:sp>
          <p:nvSpPr>
            <p:cNvPr id="69" name="Rectangle 68"/>
            <p:cNvSpPr/>
            <p:nvPr/>
          </p:nvSpPr>
          <p:spPr>
            <a:xfrm>
              <a:off x="9324174" y="3496907"/>
              <a:ext cx="396852" cy="5909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8" name="Rectangular Callout 67"/>
            <p:cNvSpPr/>
            <p:nvPr/>
          </p:nvSpPr>
          <p:spPr>
            <a:xfrm flipH="1">
              <a:off x="9259620" y="1524000"/>
              <a:ext cx="2547815" cy="1266092"/>
            </a:xfrm>
            <a:prstGeom prst="wedgeRectCallout">
              <a:avLst>
                <a:gd name="adj1" fmla="val 39570"/>
                <a:gd name="adj2" fmla="val 106326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Permutation</a:t>
              </a:r>
              <a:endParaRPr lang="he-IL" sz="32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/>
              <p:cNvSpPr/>
              <p:nvPr/>
            </p:nvSpPr>
            <p:spPr>
              <a:xfrm>
                <a:off x="8920161" y="2780928"/>
                <a:ext cx="877312" cy="13388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sz="4050" dirty="0">
                    <a:latin typeface="Calibri Light" panose="020F0302020204030204" pitchFamily="34" charset="0"/>
                  </a:rPr>
                  <a:t/>
                </a:r>
                <a:br>
                  <a:rPr lang="en-US" sz="4050" dirty="0">
                    <a:latin typeface="Calibri Light" panose="020F0302020204030204" pitchFamily="34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50" i="1">
                          <a:latin typeface="Cambria Math" panose="02040503050406030204" pitchFamily="18" charset="0"/>
                        </a:rPr>
                        <m:t>𝑄𝑋</m:t>
                      </m:r>
                    </m:oMath>
                  </m:oMathPara>
                </a14:m>
                <a:endParaRPr lang="he-IL" sz="405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0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0161" y="2780928"/>
                <a:ext cx="877312" cy="133882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3</a:t>
            </a:fld>
            <a:endParaRPr lang="he-IL" dirty="0"/>
          </a:p>
        </p:txBody>
      </p:sp>
      <p:sp>
        <p:nvSpPr>
          <p:cNvPr id="51" name="Flowchart: Connector 50"/>
          <p:cNvSpPr/>
          <p:nvPr/>
        </p:nvSpPr>
        <p:spPr>
          <a:xfrm rot="21138862">
            <a:off x="8169355" y="3723849"/>
            <a:ext cx="468470" cy="491752"/>
          </a:xfrm>
          <a:prstGeom prst="flowChartConnecto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350" dirty="0">
              <a:latin typeface="Calibri Light" panose="020F0302020204030204" pitchFamily="34" charset="0"/>
            </a:endParaRPr>
          </a:p>
        </p:txBody>
      </p:sp>
      <p:sp>
        <p:nvSpPr>
          <p:cNvPr id="52" name="Flowchart: Connector 51"/>
          <p:cNvSpPr/>
          <p:nvPr/>
        </p:nvSpPr>
        <p:spPr>
          <a:xfrm rot="21138862">
            <a:off x="7690895" y="2865006"/>
            <a:ext cx="468470" cy="491752"/>
          </a:xfrm>
          <a:prstGeom prst="flowChartConnector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350" dirty="0">
              <a:latin typeface="Calibri Light" panose="020F0302020204030204" pitchFamily="34" charset="0"/>
            </a:endParaRPr>
          </a:p>
        </p:txBody>
      </p:sp>
      <p:sp>
        <p:nvSpPr>
          <p:cNvPr id="53" name="Flowchart: Connector 52"/>
          <p:cNvSpPr/>
          <p:nvPr/>
        </p:nvSpPr>
        <p:spPr>
          <a:xfrm rot="21138862">
            <a:off x="7732376" y="4127176"/>
            <a:ext cx="468470" cy="491752"/>
          </a:xfrm>
          <a:prstGeom prst="flowChartConnector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1350" dirty="0">
              <a:latin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/>
              <p:cNvSpPr/>
              <p:nvPr/>
            </p:nvSpPr>
            <p:spPr>
              <a:xfrm>
                <a:off x="4577085" y="5274391"/>
                <a:ext cx="3037830" cy="114294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𝑅𝑃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𝑄𝑋</m:t>
                          </m:r>
                          <m:r>
                            <m:rPr>
                              <m:nor/>
                            </m:rPr>
                            <a:rPr lang="he-IL" sz="3200" dirty="0">
                              <a:solidFill>
                                <a:schemeClr val="tx1"/>
                              </a:solidFill>
                              <a:latin typeface="Calibri Light" panose="020F0302020204030204" pitchFamily="34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he-IL" sz="3200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4" name="Rounded 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5" y="5274391"/>
                <a:ext cx="3037830" cy="1142941"/>
              </a:xfrm>
              <a:prstGeom prst="roundRect">
                <a:avLst/>
              </a:prstGeom>
              <a:blipFill rotWithShape="0">
                <a:blip r:embed="rId8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179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680000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44444E-6 L -0.0427 0.14467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35" y="722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1.48148E-6 L 0.0427 -0.14467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" y="-724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3.7037E-6 L -0.03919 -0.1252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66" y="-627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22222E-6 L 0.03919 0.12523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625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6" grpId="0" animBg="1"/>
      <p:bldP spid="37" grpId="0"/>
      <p:bldP spid="38" grpId="0"/>
      <p:bldP spid="39" grpId="0"/>
      <p:bldP spid="40" grpId="0"/>
      <p:bldP spid="51" grpId="0" animBg="1"/>
      <p:bldP spid="52" grpId="0" animBg="1"/>
      <p:bldP spid="53" grpId="0" animBg="1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Scalability of PM-SDP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30</a:t>
            </a:fld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9656" y="1512274"/>
            <a:ext cx="5760640" cy="44841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076" y="1709928"/>
            <a:ext cx="1013990" cy="8640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8288" y="3537012"/>
            <a:ext cx="846737" cy="135147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708068" y="1664804"/>
            <a:ext cx="13867" cy="3528392"/>
          </a:xfrm>
          <a:prstGeom prst="line">
            <a:avLst/>
          </a:prstGeom>
          <a:ln w="57150">
            <a:solidFill>
              <a:srgbClr val="92D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894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>
                <a:cs typeface="Calibri" panose="020F0502020204030204" pitchFamily="34" charset="0"/>
              </a:rPr>
              <a:t>Results: Isometric matching</a:t>
            </a:r>
            <a:endParaRPr lang="en-US" sz="2700" dirty="0"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304" y="2106679"/>
            <a:ext cx="4749082" cy="39150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4123"/>
          <a:stretch/>
        </p:blipFill>
        <p:spPr>
          <a:xfrm>
            <a:off x="906584" y="2575603"/>
            <a:ext cx="4054635" cy="360636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31</a:t>
            </a:fld>
            <a:endParaRPr lang="he-IL" dirty="0"/>
          </a:p>
        </p:txBody>
      </p:sp>
      <p:sp>
        <p:nvSpPr>
          <p:cNvPr id="6" name="Rounded Rectangle 5"/>
          <p:cNvSpPr/>
          <p:nvPr/>
        </p:nvSpPr>
        <p:spPr>
          <a:xfrm>
            <a:off x="633046" y="1781908"/>
            <a:ext cx="10675816" cy="4767384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1570380" y="1577615"/>
            <a:ext cx="171053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1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SCAPE dataset</a:t>
            </a:r>
            <a:endParaRPr lang="he-IL" sz="2000" b="1" dirty="0">
              <a:latin typeface="Calibri" panose="020F0502020204030204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019436" y="2216722"/>
            <a:ext cx="2160240" cy="412608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732671" y="6101440"/>
            <a:ext cx="895823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1">
            <a:spAutoFit/>
          </a:bodyPr>
          <a:lstStyle/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endParaRPr lang="he-IL" sz="2000" dirty="0">
              <a:latin typeface="Calibri" panose="020F0502020204030204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158641" y="2216722"/>
            <a:ext cx="1802578" cy="4126089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3655013" y="6086931"/>
            <a:ext cx="830868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1">
            <a:spAutoFit/>
          </a:bodyPr>
          <a:lstStyle/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endParaRPr lang="he-IL" sz="2000" dirty="0">
              <a:latin typeface="Calibri" panose="020F0502020204030204" pitchFamily="34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523492" y="2816932"/>
            <a:ext cx="2664296" cy="3132349"/>
            <a:chOff x="614613" y="1792491"/>
            <a:chExt cx="2664296" cy="3132349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514713" y="1792491"/>
              <a:ext cx="1764196" cy="0"/>
            </a:xfrm>
            <a:prstGeom prst="line">
              <a:avLst/>
            </a:prstGeom>
            <a:ln w="38100">
              <a:solidFill>
                <a:schemeClr val="tx1">
                  <a:alpha val="51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V="1">
              <a:off x="614613" y="4924839"/>
              <a:ext cx="1656184" cy="1"/>
            </a:xfrm>
            <a:prstGeom prst="line">
              <a:avLst/>
            </a:prstGeom>
            <a:ln w="38100">
              <a:solidFill>
                <a:schemeClr val="tx1">
                  <a:alpha val="51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262685" y="2980623"/>
              <a:ext cx="1188132" cy="144016"/>
            </a:xfrm>
            <a:prstGeom prst="line">
              <a:avLst/>
            </a:prstGeom>
            <a:ln w="38100">
              <a:solidFill>
                <a:schemeClr val="tx1">
                  <a:alpha val="51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angle 23"/>
          <p:cNvSpPr/>
          <p:nvPr/>
        </p:nvSpPr>
        <p:spPr>
          <a:xfrm>
            <a:off x="-108437" y="6516785"/>
            <a:ext cx="2004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Anguelov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at al. 05]</a:t>
            </a:r>
            <a:endParaRPr lang="he-IL" dirty="0">
              <a:latin typeface="Calibri" panose="020F0502020204030204" pitchFamily="34" charset="0"/>
            </a:endParaRPr>
          </a:p>
        </p:txBody>
      </p:sp>
      <p:sp>
        <p:nvSpPr>
          <p:cNvPr id="20" name="Freeform 19"/>
          <p:cNvSpPr/>
          <p:nvPr/>
        </p:nvSpPr>
        <p:spPr>
          <a:xfrm>
            <a:off x="6600056" y="2392791"/>
            <a:ext cx="3867845" cy="2809945"/>
          </a:xfrm>
          <a:custGeom>
            <a:avLst/>
            <a:gdLst>
              <a:gd name="connsiteX0" fmla="*/ 0 w 3867845"/>
              <a:gd name="connsiteY0" fmla="*/ 2809945 h 2809945"/>
              <a:gd name="connsiteX1" fmla="*/ 213582 w 3867845"/>
              <a:gd name="connsiteY1" fmla="*/ 1925580 h 2809945"/>
              <a:gd name="connsiteX2" fmla="*/ 400467 w 3867845"/>
              <a:gd name="connsiteY2" fmla="*/ 1107959 h 2809945"/>
              <a:gd name="connsiteX3" fmla="*/ 607375 w 3867845"/>
              <a:gd name="connsiteY3" fmla="*/ 637410 h 2809945"/>
              <a:gd name="connsiteX4" fmla="*/ 820957 w 3867845"/>
              <a:gd name="connsiteY4" fmla="*/ 413816 h 2809945"/>
              <a:gd name="connsiteX5" fmla="*/ 1027865 w 3867845"/>
              <a:gd name="connsiteY5" fmla="*/ 236943 h 2809945"/>
              <a:gd name="connsiteX6" fmla="*/ 1431670 w 3867845"/>
              <a:gd name="connsiteY6" fmla="*/ 103454 h 2809945"/>
              <a:gd name="connsiteX7" fmla="*/ 2319372 w 3867845"/>
              <a:gd name="connsiteY7" fmla="*/ 66745 h 2809945"/>
              <a:gd name="connsiteX8" fmla="*/ 3103620 w 3867845"/>
              <a:gd name="connsiteY8" fmla="*/ 40047 h 2809945"/>
              <a:gd name="connsiteX9" fmla="*/ 3590855 w 3867845"/>
              <a:gd name="connsiteY9" fmla="*/ 6675 h 2809945"/>
              <a:gd name="connsiteX10" fmla="*/ 3867845 w 3867845"/>
              <a:gd name="connsiteY10" fmla="*/ 0 h 2809945"/>
              <a:gd name="connsiteX11" fmla="*/ 3867845 w 3867845"/>
              <a:gd name="connsiteY11" fmla="*/ 0 h 2809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67845" h="2809945">
                <a:moveTo>
                  <a:pt x="0" y="2809945"/>
                </a:moveTo>
                <a:lnTo>
                  <a:pt x="213582" y="1925580"/>
                </a:lnTo>
                <a:lnTo>
                  <a:pt x="400467" y="1107959"/>
                </a:lnTo>
                <a:lnTo>
                  <a:pt x="607375" y="637410"/>
                </a:lnTo>
                <a:lnTo>
                  <a:pt x="820957" y="413816"/>
                </a:lnTo>
                <a:lnTo>
                  <a:pt x="1027865" y="236943"/>
                </a:lnTo>
                <a:lnTo>
                  <a:pt x="1431670" y="103454"/>
                </a:lnTo>
                <a:lnTo>
                  <a:pt x="2319372" y="66745"/>
                </a:lnTo>
                <a:lnTo>
                  <a:pt x="3103620" y="40047"/>
                </a:lnTo>
                <a:lnTo>
                  <a:pt x="3590855" y="6675"/>
                </a:lnTo>
                <a:lnTo>
                  <a:pt x="3867845" y="0"/>
                </a:lnTo>
                <a:lnTo>
                  <a:pt x="3867845" y="0"/>
                </a:lnTo>
              </a:path>
            </a:pathLst>
          </a:custGeom>
          <a:noFill/>
          <a:ln w="57150">
            <a:solidFill>
              <a:srgbClr val="090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8778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605760" y="6086484"/>
            <a:ext cx="886205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 smtClean="0">
                <a:latin typeface="Calibri Light" panose="020F0302020204030204" pitchFamily="34" charset="0"/>
              </a:rPr>
              <a:t>Source</a:t>
            </a:r>
            <a:endParaRPr lang="he-IL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3556531" y="6086484"/>
            <a:ext cx="821315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 smtClean="0">
                <a:latin typeface="Calibri Light" panose="020F0302020204030204" pitchFamily="34" charset="0"/>
              </a:rPr>
              <a:t>Target</a:t>
            </a:r>
            <a:endParaRPr lang="he-IL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>
                <a:latin typeface="Calibri Light" panose="020F0302020204030204" pitchFamily="34" charset="0"/>
              </a:rPr>
              <a:t>Isometric matching</a:t>
            </a:r>
            <a:endParaRPr lang="en-US" sz="2700" dirty="0">
              <a:latin typeface="Calibri Light" panose="020F03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9752" y="2674153"/>
            <a:ext cx="3785848" cy="27759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687" y="1755268"/>
            <a:ext cx="1543308" cy="1508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b="1859"/>
          <a:stretch/>
        </p:blipFill>
        <p:spPr>
          <a:xfrm>
            <a:off x="966729" y="2345818"/>
            <a:ext cx="4218581" cy="371892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32</a:t>
            </a:fld>
            <a:endParaRPr lang="he-IL" dirty="0"/>
          </a:p>
        </p:txBody>
      </p:sp>
      <p:sp>
        <p:nvSpPr>
          <p:cNvPr id="7" name="Rounded Rectangle 6"/>
          <p:cNvSpPr/>
          <p:nvPr/>
        </p:nvSpPr>
        <p:spPr>
          <a:xfrm>
            <a:off x="633046" y="1781908"/>
            <a:ext cx="10675816" cy="4767384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1704249" y="1601824"/>
            <a:ext cx="1936171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1">
            <a:spAutoFit/>
          </a:bodyPr>
          <a:lstStyle/>
          <a:p>
            <a:r>
              <a:rPr lang="en-US" sz="2000" b="1" dirty="0" smtClean="0">
                <a:latin typeface="Calibri Light" panose="020F0302020204030204" pitchFamily="34" charset="0"/>
              </a:rPr>
              <a:t>SCAPE Raw Scans</a:t>
            </a:r>
            <a:endParaRPr lang="he-IL" sz="2000" b="1" dirty="0"/>
          </a:p>
        </p:txBody>
      </p:sp>
      <p:sp>
        <p:nvSpPr>
          <p:cNvPr id="11" name="Rectangle 10"/>
          <p:cNvSpPr/>
          <p:nvPr/>
        </p:nvSpPr>
        <p:spPr>
          <a:xfrm>
            <a:off x="-108437" y="6516785"/>
            <a:ext cx="2004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Anguelov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at al. 05]</a:t>
            </a:r>
            <a:endParaRPr lang="he-I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3592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436" y="667680"/>
            <a:ext cx="5915025" cy="994172"/>
          </a:xfrm>
        </p:spPr>
        <p:txBody>
          <a:bodyPr/>
          <a:lstStyle/>
          <a:p>
            <a:pPr algn="l" rtl="0"/>
            <a:r>
              <a:rPr lang="en-US" dirty="0" smtClean="0">
                <a:cs typeface="Calibri" panose="020F0502020204030204" pitchFamily="34" charset="0"/>
              </a:rPr>
              <a:t>Non-Isometric matching</a:t>
            </a:r>
            <a:endParaRPr lang="en-US" dirty="0"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4031"/>
          <a:stretch/>
        </p:blipFill>
        <p:spPr>
          <a:xfrm>
            <a:off x="804909" y="2430586"/>
            <a:ext cx="4228445" cy="346221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33</a:t>
            </a:fld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1596142" y="6086484"/>
            <a:ext cx="895823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endParaRPr lang="he-IL" sz="20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6978" y="6086484"/>
            <a:ext cx="830868" cy="40011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000" dirty="0" smtClean="0">
                <a:latin typeface="Calibri" panose="020F0502020204030204" pitchFamily="34" charset="0"/>
                <a:cs typeface="Calibri" panose="020F0502020204030204" pitchFamily="34" charset="0"/>
              </a:rPr>
              <a:t>Target</a:t>
            </a:r>
            <a:endParaRPr lang="he-IL" sz="2000" dirty="0">
              <a:latin typeface="Calibri" panose="020F0502020204030204" pitchFamily="34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33046" y="1781908"/>
            <a:ext cx="10675816" cy="4767384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1572417" y="1593893"/>
            <a:ext cx="850939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1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FAUST</a:t>
            </a:r>
            <a:endParaRPr lang="he-IL" sz="2000" b="1" dirty="0">
              <a:latin typeface="Calibri" panose="020F05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l="8736"/>
          <a:stretch/>
        </p:blipFill>
        <p:spPr>
          <a:xfrm>
            <a:off x="6508391" y="1837247"/>
            <a:ext cx="2733441" cy="22877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8391" y="4204760"/>
            <a:ext cx="2880140" cy="227359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16200000">
            <a:off x="5616662" y="5038830"/>
            <a:ext cx="1572866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/>
              <a:t>% Correspondences</a:t>
            </a:r>
            <a:endParaRPr lang="he-IL" sz="1200" dirty="0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5616662" y="2601768"/>
            <a:ext cx="1572866" cy="27699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200" dirty="0" smtClean="0"/>
              <a:t>% Correspondences</a:t>
            </a:r>
            <a:endParaRPr lang="he-IL" sz="1200" dirty="0"/>
          </a:p>
        </p:txBody>
      </p:sp>
      <p:sp>
        <p:nvSpPr>
          <p:cNvPr id="19" name="TextBox 18"/>
          <p:cNvSpPr txBox="1"/>
          <p:nvPr/>
        </p:nvSpPr>
        <p:spPr>
          <a:xfrm>
            <a:off x="9324739" y="2570289"/>
            <a:ext cx="1744837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Intra subject</a:t>
            </a:r>
            <a:endParaRPr lang="he-IL" sz="2400" dirty="0">
              <a:latin typeface="Calibri" panose="020F0502020204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15377" y="5296398"/>
            <a:ext cx="1754199" cy="46166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Inter subject</a:t>
            </a:r>
            <a:endParaRPr lang="he-IL" sz="2400" dirty="0"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18980" y="6508206"/>
            <a:ext cx="1591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[Bogo et al. 14]</a:t>
            </a:r>
            <a:endParaRPr lang="he-I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2847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9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937842" y="4438420"/>
            <a:ext cx="5400600" cy="199494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" panose="020F0502020204030204" pitchFamily="34" charset="0"/>
              </a:rPr>
              <a:t>Non-Isometric matching</a:t>
            </a:r>
            <a:endParaRPr lang="he-I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193" y="1865786"/>
            <a:ext cx="5365903" cy="168164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536" y="2066747"/>
            <a:ext cx="3258722" cy="211376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6815" y="3694331"/>
            <a:ext cx="4972377" cy="186915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34</a:t>
            </a:fld>
            <a:endParaRPr lang="he-I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581" y="4307445"/>
            <a:ext cx="5705475" cy="2381250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2928587" y="5854892"/>
            <a:ext cx="10251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Failure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33046" y="1781908"/>
            <a:ext cx="10675816" cy="4767384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1483605" y="1576326"/>
            <a:ext cx="1253292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1">
            <a:spAutoFit/>
          </a:bodyPr>
          <a:lstStyle/>
          <a:p>
            <a:r>
              <a:rPr lang="en-US" sz="2000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SHREC 07’</a:t>
            </a:r>
            <a:endParaRPr lang="he-IL" sz="2000" b="1" dirty="0">
              <a:latin typeface="Calibri" panose="020F0502020204030204" pitchFamily="34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4453064" y="4601099"/>
            <a:ext cx="1182983" cy="1924245"/>
          </a:xfrm>
          <a:prstGeom prst="ellipse">
            <a:avLst/>
          </a:prstGeom>
          <a:noFill/>
          <a:ln w="571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Rectangle 12"/>
          <p:cNvSpPr/>
          <p:nvPr/>
        </p:nvSpPr>
        <p:spPr>
          <a:xfrm>
            <a:off x="-117501" y="6521383"/>
            <a:ext cx="1690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[Giorgi et al. 07]</a:t>
            </a:r>
            <a:endParaRPr lang="he-IL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140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3200" dirty="0" smtClean="0">
                    <a:cs typeface="Calibri" panose="020F0502020204030204" pitchFamily="34" charset="0"/>
                  </a:rPr>
                  <a:t>Time </a:t>
                </a:r>
                <a14:m>
                  <m:oMath xmlns:m="http://schemas.openxmlformats.org/officeDocument/2006/math"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i="1" dirty="0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sz="3200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200" dirty="0" smtClean="0"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sz="3200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3200" i="1" dirty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sz="3200" dirty="0">
                    <a:cs typeface="Calibri" panose="020F0502020204030204" pitchFamily="34" charset="0"/>
                  </a:rPr>
                  <a:t>)</a:t>
                </a:r>
              </a:p>
              <a:p>
                <a:r>
                  <a:rPr lang="en-US" sz="3200" dirty="0" smtClean="0">
                    <a:solidFill>
                      <a:schemeClr val="tx2"/>
                    </a:solidFill>
                    <a:cs typeface="Calibri" panose="020F0502020204030204" pitchFamily="34" charset="0"/>
                  </a:rPr>
                  <a:t>Highly </a:t>
                </a:r>
                <a:r>
                  <a:rPr lang="en-US" sz="3200" dirty="0">
                    <a:solidFill>
                      <a:schemeClr val="tx2"/>
                    </a:solidFill>
                    <a:cs typeface="Calibri" panose="020F0502020204030204" pitchFamily="34" charset="0"/>
                  </a:rPr>
                  <a:t>non </a:t>
                </a:r>
                <a:r>
                  <a:rPr lang="en-US" sz="3200" dirty="0" smtClean="0">
                    <a:solidFill>
                      <a:schemeClr val="tx2"/>
                    </a:solidFill>
                    <a:cs typeface="Calibri" panose="020F0502020204030204" pitchFamily="34" charset="0"/>
                  </a:rPr>
                  <a:t>isometric</a:t>
                </a:r>
                <a:endParaRPr lang="en-US" sz="3200" dirty="0">
                  <a:cs typeface="Calibri" panose="020F0502020204030204" pitchFamily="34" charset="0"/>
                </a:endParaRPr>
              </a:p>
              <a:p>
                <a:pPr lvl="1"/>
                <a:endParaRPr lang="en-US" sz="3200" dirty="0">
                  <a:cs typeface="Calibri" panose="020F0502020204030204" pitchFamily="34" charset="0"/>
                </a:endParaRPr>
              </a:p>
              <a:p>
                <a:pPr lvl="1"/>
                <a:endParaRPr lang="en-US" sz="3200" dirty="0">
                  <a:cs typeface="Calibri" panose="020F0502020204030204" pitchFamily="34" charset="0"/>
                </a:endParaRPr>
              </a:p>
              <a:p>
                <a:pPr lvl="1"/>
                <a:endParaRPr lang="en-US" sz="3200" dirty="0">
                  <a:cs typeface="Calibri" panose="020F0502020204030204" pitchFamily="34" charset="0"/>
                </a:endParaRPr>
              </a:p>
              <a:p>
                <a:r>
                  <a:rPr lang="en-US" sz="3200" dirty="0" smtClean="0">
                    <a:solidFill>
                      <a:schemeClr val="tx2"/>
                    </a:solidFill>
                    <a:cs typeface="Calibri" panose="020F0502020204030204" pitchFamily="34" charset="0"/>
                  </a:rPr>
                  <a:t>Topological differences</a:t>
                </a:r>
                <a:endParaRPr lang="he-IL" sz="3200" dirty="0"/>
              </a:p>
              <a:p>
                <a:endParaRPr lang="he-IL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44" t="-15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35</a:t>
            </a:fld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948" y="3969298"/>
            <a:ext cx="2719918" cy="2664058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77237" y="3897052"/>
            <a:ext cx="2305163" cy="2248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67854"/>
          <a:stretch/>
        </p:blipFill>
        <p:spPr>
          <a:xfrm>
            <a:off x="7323044" y="1743722"/>
            <a:ext cx="1375332" cy="2355562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9896" y="2212702"/>
            <a:ext cx="2163148" cy="1625105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16" descr="http://upload.wikimedia.org/wikipedia/commons/thumb/e/e2/RedX.svg/500px-RedX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2237874"/>
            <a:ext cx="526268" cy="52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6" descr="http://upload.wikimedia.org/wikipedia/commons/thumb/e/e2/RedX.svg/500px-RedX.sv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661" y="4582584"/>
            <a:ext cx="526268" cy="52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7752184" y="4038601"/>
            <a:ext cx="2407816" cy="1830414"/>
            <a:chOff x="7752184" y="4038601"/>
            <a:chExt cx="2407816" cy="1830414"/>
          </a:xfrm>
        </p:grpSpPr>
        <p:cxnSp>
          <p:nvCxnSpPr>
            <p:cNvPr id="13" name="Straight Connector 12"/>
            <p:cNvCxnSpPr>
              <a:stCxn id="26" idx="7"/>
            </p:cNvCxnSpPr>
            <p:nvPr/>
          </p:nvCxnSpPr>
          <p:spPr>
            <a:xfrm flipV="1">
              <a:off x="8169681" y="4038601"/>
              <a:ext cx="1990319" cy="45862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>
              <a:stCxn id="26" idx="4"/>
            </p:cNvCxnSpPr>
            <p:nvPr/>
          </p:nvCxnSpPr>
          <p:spPr>
            <a:xfrm>
              <a:off x="7996748" y="4914724"/>
              <a:ext cx="1915676" cy="9542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/>
            <p:cNvSpPr/>
            <p:nvPr/>
          </p:nvSpPr>
          <p:spPr>
            <a:xfrm>
              <a:off x="7752184" y="4425596"/>
              <a:ext cx="489128" cy="489128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</p:spTree>
    <p:extLst>
      <p:ext uri="{BB962C8B-B14F-4D97-AF65-F5344CB8AC3E}">
        <p14:creationId xmlns:p14="http://schemas.microsoft.com/office/powerpoint/2010/main" val="358256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36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sz="3200" dirty="0" smtClean="0"/>
                  <a:t>Structure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3200" dirty="0" smtClean="0"/>
                  <a:t> efficiency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Exact recovery</a:t>
                </a:r>
              </a:p>
              <a:p>
                <a:endParaRPr lang="en-US" sz="3200" dirty="0" smtClean="0"/>
              </a:p>
              <a:p>
                <a:endParaRPr lang="en-US" sz="3200" dirty="0" smtClean="0"/>
              </a:p>
              <a:p>
                <a:r>
                  <a:rPr lang="en-US" sz="3200" dirty="0" smtClean="0"/>
                  <a:t>State of the art results</a:t>
                </a:r>
                <a:endParaRPr lang="he-IL" sz="3200" dirty="0"/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944" t="-1500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5838" y="4373882"/>
            <a:ext cx="2134384" cy="20794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9466848" y="3456293"/>
                <a:ext cx="1832364" cy="584775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1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𝑅𝑃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𝑄𝑋</m:t>
                      </m:r>
                    </m:oMath>
                  </m:oMathPara>
                </a14:m>
                <a:endParaRPr lang="he-IL" sz="3200" dirty="0"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6848" y="3456293"/>
                <a:ext cx="1832364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0416" y="1401538"/>
            <a:ext cx="1179750" cy="188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50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>
                <a:cs typeface="Calibri" panose="020F0502020204030204" pitchFamily="34" charset="0"/>
              </a:rPr>
              <a:t>Thank you!</a:t>
            </a:r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>
                <a:cs typeface="Calibri" panose="020F0502020204030204" pitchFamily="34" charset="0"/>
              </a:rPr>
              <a:t>Code Available online!</a:t>
            </a:r>
          </a:p>
          <a:p>
            <a:pPr algn="l" rtl="0"/>
            <a:endParaRPr lang="en-US" dirty="0" smtClean="0"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i="1" dirty="0" smtClean="0">
                <a:cs typeface="Calibri" panose="020F0502020204030204" pitchFamily="34" charset="0"/>
                <a:hlinkClick r:id="rId3"/>
              </a:rPr>
              <a:t>http://www.wisdom.weizmann.ac.il/~haggaim/</a:t>
            </a:r>
            <a:endParaRPr lang="en-US" i="1" dirty="0" smtClean="0"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i="1" dirty="0" smtClean="0">
              <a:cs typeface="Calibri" panose="020F0502020204030204" pitchFamily="34" charset="0"/>
            </a:endParaRPr>
          </a:p>
          <a:p>
            <a:r>
              <a:rPr lang="en-US" dirty="0" smtClean="0">
                <a:cs typeface="Calibri" panose="020F0502020204030204" pitchFamily="34" charset="0"/>
              </a:rPr>
              <a:t>More results in the paper!		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475579" y="488729"/>
            <a:ext cx="3550023" cy="92333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 rtl="0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Acknowledgments:</a:t>
            </a:r>
          </a:p>
          <a:p>
            <a:pPr algn="l" rtl="0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- European Research Council (ERC Starting Grant)</a:t>
            </a:r>
          </a:p>
          <a:p>
            <a:pPr algn="l" rtl="0"/>
            <a:r>
              <a:rPr lang="en-US" sz="1350" dirty="0">
                <a:latin typeface="Calibri" panose="020F0502020204030204" pitchFamily="34" charset="0"/>
                <a:cs typeface="Calibri" panose="020F0502020204030204" pitchFamily="34" charset="0"/>
              </a:rPr>
              <a:t>- Israel Science Foundation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37</a:t>
            </a:fld>
            <a:endParaRPr lang="he-IL" dirty="0"/>
          </a:p>
        </p:txBody>
      </p:sp>
      <p:grpSp>
        <p:nvGrpSpPr>
          <p:cNvPr id="13" name="Group 12"/>
          <p:cNvGrpSpPr/>
          <p:nvPr/>
        </p:nvGrpSpPr>
        <p:grpSpPr>
          <a:xfrm>
            <a:off x="976922" y="3726963"/>
            <a:ext cx="3966429" cy="2943255"/>
            <a:chOff x="976922" y="3726963"/>
            <a:chExt cx="3966429" cy="294325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58615" y="4624754"/>
              <a:ext cx="2423877" cy="1657141"/>
            </a:xfrm>
            <a:prstGeom prst="rect">
              <a:avLst/>
            </a:prstGeom>
          </p:spPr>
        </p:pic>
        <p:sp>
          <p:nvSpPr>
            <p:cNvPr id="9" name="Rounded Rectangle 8"/>
            <p:cNvSpPr/>
            <p:nvPr/>
          </p:nvSpPr>
          <p:spPr>
            <a:xfrm>
              <a:off x="976922" y="3927018"/>
              <a:ext cx="3966429" cy="274320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539464" y="3726963"/>
              <a:ext cx="2828344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Anatomical classification</a:t>
              </a:r>
              <a:endParaRPr lang="he-IL" sz="2000" dirty="0">
                <a:latin typeface="Calibri" panose="020F0502020204030204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775987" y="4473466"/>
              <a:ext cx="45719" cy="19054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310673" y="3726963"/>
            <a:ext cx="3966429" cy="2943255"/>
            <a:chOff x="5310673" y="3726963"/>
            <a:chExt cx="3966429" cy="294325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8768" y="4315966"/>
              <a:ext cx="2150237" cy="1990757"/>
            </a:xfrm>
            <a:prstGeom prst="rect">
              <a:avLst/>
            </a:prstGeom>
          </p:spPr>
        </p:pic>
        <p:sp>
          <p:nvSpPr>
            <p:cNvPr id="11" name="Rounded Rectangle 10"/>
            <p:cNvSpPr/>
            <p:nvPr/>
          </p:nvSpPr>
          <p:spPr>
            <a:xfrm>
              <a:off x="5310673" y="3927018"/>
              <a:ext cx="3966429" cy="2743200"/>
            </a:xfrm>
            <a:prstGeom prst="roundRect">
              <a:avLst/>
            </a:pr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086377" y="3726963"/>
              <a:ext cx="2313879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1">
              <a:spAutoFit/>
            </a:bodyPr>
            <a:lstStyle/>
            <a:p>
              <a:pPr algn="l" rtl="0"/>
              <a:r>
                <a:rPr lang="en-US" sz="2000" dirty="0" smtClean="0">
                  <a:latin typeface="Calibri" panose="020F0502020204030204" pitchFamily="34" charset="0"/>
                  <a:cs typeface="Calibri" panose="020F0502020204030204" pitchFamily="34" charset="0"/>
                </a:rPr>
                <a:t>Collection alignment</a:t>
              </a:r>
              <a:endParaRPr lang="he-IL" sz="2000" dirty="0"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8218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860685" y="2830024"/>
            <a:ext cx="2448272" cy="3466053"/>
            <a:chOff x="4871864" y="1769099"/>
            <a:chExt cx="2448272" cy="3466053"/>
          </a:xfrm>
        </p:grpSpPr>
        <p:sp>
          <p:nvSpPr>
            <p:cNvPr id="11" name="Rectangle 10"/>
            <p:cNvSpPr/>
            <p:nvPr/>
          </p:nvSpPr>
          <p:spPr>
            <a:xfrm>
              <a:off x="6285021" y="1769099"/>
              <a:ext cx="396852" cy="547023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09350" y="1769100"/>
              <a:ext cx="396852" cy="570042"/>
            </a:xfrm>
            <a:prstGeom prst="rect">
              <a:avLst/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Rectangular Callout 17"/>
            <p:cNvSpPr/>
            <p:nvPr/>
          </p:nvSpPr>
          <p:spPr>
            <a:xfrm>
              <a:off x="4936443" y="3969060"/>
              <a:ext cx="2383693" cy="1266092"/>
            </a:xfrm>
            <a:prstGeom prst="wedgeRectCallout">
              <a:avLst>
                <a:gd name="adj1" fmla="val 15881"/>
                <a:gd name="adj2" fmla="val -183963"/>
              </a:avLst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Orthogonal</a:t>
              </a:r>
              <a:endParaRPr lang="he-IL" sz="32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20" name="Rectangular Callout 19"/>
            <p:cNvSpPr/>
            <p:nvPr/>
          </p:nvSpPr>
          <p:spPr>
            <a:xfrm>
              <a:off x="4871864" y="3969060"/>
              <a:ext cx="2448272" cy="1266092"/>
            </a:xfrm>
            <a:prstGeom prst="wedgeRectCallout">
              <a:avLst>
                <a:gd name="adj1" fmla="val -18737"/>
                <a:gd name="adj2" fmla="val -183962"/>
              </a:avLst>
            </a:pr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Given</a:t>
              </a:r>
            </a:p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Point clouds</a:t>
              </a:r>
              <a:endParaRPr lang="he-IL" sz="32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 panose="020F0502020204030204" pitchFamily="34" charset="0"/>
              </a:rPr>
              <a:t>Procrustes matching (PM)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4</a:t>
            </a:fld>
            <a:endParaRPr lang="he-IL" dirty="0"/>
          </a:p>
        </p:txBody>
      </p:sp>
      <p:grpSp>
        <p:nvGrpSpPr>
          <p:cNvPr id="3" name="Group 2"/>
          <p:cNvGrpSpPr/>
          <p:nvPr/>
        </p:nvGrpSpPr>
        <p:grpSpPr>
          <a:xfrm>
            <a:off x="1974594" y="2830023"/>
            <a:ext cx="8185406" cy="3466054"/>
            <a:chOff x="1974594" y="1719851"/>
            <a:chExt cx="8185406" cy="3466054"/>
          </a:xfrm>
        </p:grpSpPr>
        <p:sp>
          <p:nvSpPr>
            <p:cNvPr id="17" name="Rectangle 16"/>
            <p:cNvSpPr/>
            <p:nvPr/>
          </p:nvSpPr>
          <p:spPr>
            <a:xfrm>
              <a:off x="5064898" y="1719851"/>
              <a:ext cx="347026" cy="57004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670694" y="1719852"/>
              <a:ext cx="396852" cy="54702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Rectangular Callout 13"/>
            <p:cNvSpPr/>
            <p:nvPr/>
          </p:nvSpPr>
          <p:spPr>
            <a:xfrm flipH="1">
              <a:off x="7612185" y="3919813"/>
              <a:ext cx="2547815" cy="1266092"/>
            </a:xfrm>
            <a:prstGeom prst="wedgeRectCallout">
              <a:avLst>
                <a:gd name="adj1" fmla="val 81123"/>
                <a:gd name="adj2" fmla="val -179884"/>
              </a:avLst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Permutation</a:t>
              </a:r>
              <a:endParaRPr lang="he-IL" sz="32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6" name="Rectangular Callout 15"/>
            <p:cNvSpPr/>
            <p:nvPr/>
          </p:nvSpPr>
          <p:spPr>
            <a:xfrm>
              <a:off x="1974594" y="3919813"/>
              <a:ext cx="2383693" cy="1266092"/>
            </a:xfrm>
            <a:prstGeom prst="wedgeRectCallout">
              <a:avLst>
                <a:gd name="adj1" fmla="val 84494"/>
                <a:gd name="adj2" fmla="val -179265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3200" dirty="0" smtClean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Orthogonal</a:t>
              </a:r>
              <a:endParaRPr lang="he-IL" sz="3200" dirty="0">
                <a:solidFill>
                  <a:schemeClr val="tx1"/>
                </a:solidFill>
                <a:latin typeface="Calibri" panose="020F050202020403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/>
              <p:cNvSpPr/>
              <p:nvPr/>
            </p:nvSpPr>
            <p:spPr>
              <a:xfrm>
                <a:off x="3503679" y="2483486"/>
                <a:ext cx="5105071" cy="114294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𝑄𝑋</m:t>
                          </m:r>
                        </m:e>
                      </m:d>
                    </m:oMath>
                  </m:oMathPara>
                </a14:m>
                <a:endParaRPr lang="he-IL" sz="4000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9" name="Rounded 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679" y="2483486"/>
                <a:ext cx="5105071" cy="114294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4428" y="1649800"/>
                <a:ext cx="435625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Find </a:t>
                </a:r>
                <a14:m>
                  <m:oMath xmlns:m="http://schemas.openxmlformats.org/officeDocument/2006/math">
                    <m:r>
                      <a:rPr lang="en-US" sz="4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𝑋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,</m:t>
                    </m:r>
                    <m:r>
                      <a:rPr lang="en-US" sz="4000" i="1" dirty="0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𝑅</m:t>
                    </m:r>
                  </m:oMath>
                </a14:m>
                <a:r>
                  <a:rPr lang="en-US" sz="40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minimizing</a:t>
                </a:r>
                <a:endParaRPr lang="he-IL" sz="40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428" y="1649800"/>
                <a:ext cx="4356257" cy="707886"/>
              </a:xfrm>
              <a:prstGeom prst="rect">
                <a:avLst/>
              </a:prstGeom>
              <a:blipFill rotWithShape="0">
                <a:blip r:embed="rId4"/>
                <a:stretch>
                  <a:fillRect l="-3782" t="-14655" r="-5042" b="-37069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808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6168009" y="5626307"/>
            <a:ext cx="5868652" cy="9282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endParaRPr lang="en-US" sz="3200" b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742518" y="5625273"/>
            <a:ext cx="4237358" cy="9282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endParaRPr lang="en-US" sz="3200" b="1" dirty="0" smtClean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" panose="020F0502020204030204" pitchFamily="34" charset="0"/>
              </a:rPr>
              <a:t>Motivation</a:t>
            </a:r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5</a:t>
            </a:fld>
            <a:endParaRPr lang="he-I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6" y="1557869"/>
            <a:ext cx="2293741" cy="358662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412" y="2396154"/>
            <a:ext cx="2144066" cy="274834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63349">
            <a:off x="7610006" y="1005818"/>
            <a:ext cx="5476861" cy="469072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53" y="1186190"/>
            <a:ext cx="6502816" cy="4705290"/>
          </a:xfrm>
          <a:prstGeom prst="rect">
            <a:avLst/>
          </a:prstGeom>
        </p:spPr>
      </p:pic>
      <p:sp>
        <p:nvSpPr>
          <p:cNvPr id="52" name="Right Arrow 51"/>
          <p:cNvSpPr/>
          <p:nvPr/>
        </p:nvSpPr>
        <p:spPr>
          <a:xfrm>
            <a:off x="4389908" y="3175626"/>
            <a:ext cx="2608498" cy="108146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bg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>
            <a:defPPr>
              <a:defRPr lang="he-IL"/>
            </a:defPPr>
            <a:lvl1pPr marL="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embedding</a:t>
            </a:r>
            <a:endParaRPr lang="he-IL" sz="3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42518" y="5797003"/>
            <a:ext cx="4164345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3D </a:t>
            </a:r>
            <a:r>
              <a:rPr lang="en-US" sz="32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Non Rigid 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Alignment</a:t>
            </a:r>
            <a:endParaRPr lang="he-IL" sz="3200" dirty="0">
              <a:latin typeface="Calibri" panose="020F050202020403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100347" y="5797003"/>
            <a:ext cx="5805820" cy="584775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High dimensional </a:t>
            </a:r>
            <a:r>
              <a:rPr lang="en-US" sz="3200" dirty="0" smtClean="0">
                <a:solidFill>
                  <a:schemeClr val="tx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Rigid</a:t>
            </a:r>
            <a:r>
              <a:rPr lang="en-US" sz="3200" dirty="0" smtClean="0">
                <a:latin typeface="Calibri" panose="020F0502020204030204" pitchFamily="34" charset="0"/>
                <a:cs typeface="Calibri" panose="020F0502020204030204" pitchFamily="34" charset="0"/>
              </a:rPr>
              <a:t> Alignment</a:t>
            </a:r>
            <a:endParaRPr lang="he-IL" sz="3200" dirty="0">
              <a:latin typeface="Calibri" panose="020F050202020403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531653" y="6537574"/>
            <a:ext cx="3466334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[Jain et al. 2006, </a:t>
            </a:r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US" sz="16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vsjanikov</a:t>
            </a:r>
            <a:r>
              <a:rPr lang="en-US" sz="1600" dirty="0" smtClean="0">
                <a:latin typeface="Calibri" panose="020F0502020204030204" pitchFamily="34" charset="0"/>
                <a:cs typeface="Calibri" panose="020F0502020204030204" pitchFamily="34" charset="0"/>
              </a:rPr>
              <a:t> et al. 2008]</a:t>
            </a:r>
            <a:endParaRPr lang="he-IL" sz="1600" dirty="0">
              <a:latin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385528" y="1436857"/>
                <a:ext cx="718915" cy="523220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e-I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he-I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528" y="1436857"/>
                <a:ext cx="718915" cy="5232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750033" y="1367218"/>
                <a:ext cx="743216" cy="530915"/>
              </a:xfrm>
              <a:prstGeom prst="rect">
                <a:avLst/>
              </a:prstGeom>
              <a:noFill/>
            </p:spPr>
            <p:txBody>
              <a:bodyPr wrap="none" rtlCol="1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he-IL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he-IL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he-IL" sz="2800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033" y="1367218"/>
                <a:ext cx="743216" cy="530915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/>
          <p:cNvGrpSpPr/>
          <p:nvPr/>
        </p:nvGrpSpPr>
        <p:grpSpPr>
          <a:xfrm>
            <a:off x="1043849" y="1736812"/>
            <a:ext cx="2747895" cy="3024336"/>
            <a:chOff x="1043849" y="1736812"/>
            <a:chExt cx="2747895" cy="3024336"/>
          </a:xfrm>
        </p:grpSpPr>
        <p:cxnSp>
          <p:nvCxnSpPr>
            <p:cNvPr id="21" name="Straight Connector 20"/>
            <p:cNvCxnSpPr/>
            <p:nvPr/>
          </p:nvCxnSpPr>
          <p:spPr>
            <a:xfrm>
              <a:off x="2027548" y="1736812"/>
              <a:ext cx="1764196" cy="792088"/>
            </a:xfrm>
            <a:prstGeom prst="line">
              <a:avLst/>
            </a:prstGeom>
            <a:ln w="38100">
              <a:solidFill>
                <a:schemeClr val="tx1">
                  <a:alpha val="51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046214" y="4196752"/>
              <a:ext cx="1649576" cy="564396"/>
            </a:xfrm>
            <a:prstGeom prst="line">
              <a:avLst/>
            </a:prstGeom>
            <a:ln w="38100">
              <a:solidFill>
                <a:schemeClr val="tx1">
                  <a:alpha val="51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043849" y="2964977"/>
              <a:ext cx="1651941" cy="103983"/>
            </a:xfrm>
            <a:prstGeom prst="line">
              <a:avLst/>
            </a:prstGeom>
            <a:ln w="38100">
              <a:solidFill>
                <a:schemeClr val="tx1">
                  <a:alpha val="51000"/>
                </a:schemeClr>
              </a:solidFill>
              <a:prstDash val="sysDash"/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Oval 2"/>
          <p:cNvSpPr/>
          <p:nvPr/>
        </p:nvSpPr>
        <p:spPr>
          <a:xfrm>
            <a:off x="1780850" y="1628799"/>
            <a:ext cx="238141" cy="238141"/>
          </a:xfrm>
          <a:prstGeom prst="ellipse">
            <a:avLst/>
          </a:prstGeom>
          <a:solidFill>
            <a:srgbClr val="D9191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1" name="Oval 30"/>
          <p:cNvSpPr/>
          <p:nvPr/>
        </p:nvSpPr>
        <p:spPr>
          <a:xfrm>
            <a:off x="938204" y="2726836"/>
            <a:ext cx="238141" cy="238141"/>
          </a:xfrm>
          <a:prstGeom prst="ellipse">
            <a:avLst/>
          </a:prstGeom>
          <a:solidFill>
            <a:srgbClr val="D9191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2" name="Oval 31"/>
          <p:cNvSpPr/>
          <p:nvPr/>
        </p:nvSpPr>
        <p:spPr>
          <a:xfrm>
            <a:off x="786132" y="4018951"/>
            <a:ext cx="238141" cy="238141"/>
          </a:xfrm>
          <a:prstGeom prst="ellipse">
            <a:avLst/>
          </a:prstGeom>
          <a:solidFill>
            <a:srgbClr val="D9191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3" name="Oval 32"/>
          <p:cNvSpPr/>
          <p:nvPr/>
        </p:nvSpPr>
        <p:spPr>
          <a:xfrm>
            <a:off x="3832237" y="2497314"/>
            <a:ext cx="238141" cy="238141"/>
          </a:xfrm>
          <a:prstGeom prst="ellipse">
            <a:avLst/>
          </a:prstGeom>
          <a:solidFill>
            <a:srgbClr val="0909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4" name="Oval 33"/>
          <p:cNvSpPr/>
          <p:nvPr/>
        </p:nvSpPr>
        <p:spPr>
          <a:xfrm>
            <a:off x="2632702" y="2890608"/>
            <a:ext cx="238141" cy="238141"/>
          </a:xfrm>
          <a:prstGeom prst="ellipse">
            <a:avLst/>
          </a:prstGeom>
          <a:solidFill>
            <a:srgbClr val="0909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5" name="Oval 34"/>
          <p:cNvSpPr/>
          <p:nvPr/>
        </p:nvSpPr>
        <p:spPr>
          <a:xfrm>
            <a:off x="2659055" y="4761148"/>
            <a:ext cx="238141" cy="238141"/>
          </a:xfrm>
          <a:prstGeom prst="ellipse">
            <a:avLst/>
          </a:prstGeom>
          <a:solidFill>
            <a:srgbClr val="0909FF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48588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1.11111E-6 L 0.6069 0.1129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39" y="564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3.7037E-6 L 0.48724 -0.12431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62" y="-6227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0.47305 0.10139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46" y="5069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1.48148E-6 L 0.50078 -0.14676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39" y="-7338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8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11111E-6 L 0.50482 0.0375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34" y="1875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8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07407E-6 L 0.62058 0.01667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029" y="833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2000" fill="hold"/>
                                        <p:tgtEl>
                                          <p:spTgt spid="3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3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3120000">
                                      <p:cBhvr>
                                        <p:cTn id="10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52" grpId="0" animBg="1"/>
      <p:bldP spid="28" grpId="0"/>
      <p:bldP spid="53" grpId="0"/>
      <p:bldP spid="54" grpId="0"/>
      <p:bldP spid="13" grpId="0"/>
      <p:bldP spid="15" grpId="0"/>
      <p:bldP spid="3" grpId="0" animBg="1"/>
      <p:bldP spid="3" grpId="1" animBg="1"/>
      <p:bldP spid="3" grpId="2" animBg="1"/>
      <p:bldP spid="3" grpId="3" animBg="1"/>
      <p:bldP spid="31" grpId="0" animBg="1"/>
      <p:bldP spid="31" grpId="1" animBg="1"/>
      <p:bldP spid="31" grpId="2" animBg="1"/>
      <p:bldP spid="31" grpId="3" animBg="1"/>
      <p:bldP spid="32" grpId="0" animBg="1"/>
      <p:bldP spid="32" grpId="1" animBg="1"/>
      <p:bldP spid="32" grpId="2" animBg="1"/>
      <p:bldP spid="32" grpId="3" animBg="1"/>
      <p:bldP spid="33" grpId="0" animBg="1"/>
      <p:bldP spid="33" grpId="1" animBg="1"/>
      <p:bldP spid="33" grpId="2" animBg="1"/>
      <p:bldP spid="33" grpId="3" animBg="1"/>
      <p:bldP spid="34" grpId="0" animBg="1"/>
      <p:bldP spid="34" grpId="1" animBg="1"/>
      <p:bldP spid="34" grpId="2" animBg="1"/>
      <p:bldP spid="34" grpId="3" animBg="1"/>
      <p:bldP spid="35" grpId="0" animBg="1"/>
      <p:bldP spid="35" grpId="1" animBg="1"/>
      <p:bldP spid="35" grpId="2" animBg="1"/>
      <p:bldP spid="35" grpId="3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843" y="4951380"/>
            <a:ext cx="1582310" cy="17899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" panose="020F0502020204030204" pitchFamily="34" charset="0"/>
              </a:rPr>
              <a:t>Previous work: Low dimensional PM</a:t>
            </a:r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07199"/>
            <a:ext cx="10972800" cy="5198165"/>
          </a:xfrm>
        </p:spPr>
        <p:txBody>
          <a:bodyPr>
            <a:noAutofit/>
          </a:bodyPr>
          <a:lstStyle/>
          <a:p>
            <a:r>
              <a:rPr lang="en-US" sz="3200" dirty="0">
                <a:cs typeface="Calibri" panose="020F0502020204030204" pitchFamily="34" charset="0"/>
              </a:rPr>
              <a:t>RANSAC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[</a:t>
            </a: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Fischler and Bolles 1981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cs typeface="Calibri" panose="020F0502020204030204" pitchFamily="34" charset="0"/>
              </a:rPr>
              <a:t>Exponential in the </a:t>
            </a:r>
            <a:r>
              <a:rPr lang="en-US" dirty="0" smtClean="0">
                <a:solidFill>
                  <a:schemeClr val="tx2"/>
                </a:solidFill>
                <a:cs typeface="Calibri" panose="020F0502020204030204" pitchFamily="34" charset="0"/>
              </a:rPr>
              <a:t>dimension </a:t>
            </a:r>
          </a:p>
          <a:p>
            <a:endParaRPr lang="en-US" dirty="0" smtClean="0">
              <a:cs typeface="Calibri" panose="020F0502020204030204" pitchFamily="34" charset="0"/>
            </a:endParaRPr>
          </a:p>
          <a:p>
            <a:r>
              <a:rPr lang="en-US" sz="3200" dirty="0" smtClean="0">
                <a:cs typeface="Calibri" panose="020F0502020204030204" pitchFamily="34" charset="0"/>
              </a:rPr>
              <a:t>Combinatorial </a:t>
            </a:r>
            <a:r>
              <a:rPr lang="en-US" sz="3200" dirty="0">
                <a:cs typeface="Calibri" panose="020F0502020204030204" pitchFamily="34" charset="0"/>
              </a:rPr>
              <a:t>optimization 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[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Gelfand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 et al. 2005, Yang et al. 2013]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cs typeface="Calibri" panose="020F0502020204030204" pitchFamily="34" charset="0"/>
              </a:rPr>
              <a:t>Worst case: exponential</a:t>
            </a:r>
          </a:p>
          <a:p>
            <a:endParaRPr lang="en-US" dirty="0" smtClean="0">
              <a:cs typeface="Calibri" panose="020F0502020204030204" pitchFamily="34" charset="0"/>
            </a:endParaRPr>
          </a:p>
          <a:p>
            <a:r>
              <a:rPr lang="en-US" sz="3200" dirty="0" smtClean="0">
                <a:cs typeface="Calibri" panose="020F0502020204030204" pitchFamily="34" charset="0"/>
              </a:rPr>
              <a:t>ICP </a:t>
            </a:r>
            <a:endParaRPr lang="en-US" sz="3200" dirty="0"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[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Besl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 and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Mckey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 1992]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cs typeface="Calibri" panose="020F0502020204030204" pitchFamily="34" charset="0"/>
              </a:rPr>
              <a:t>Only local minimum guaranteed</a:t>
            </a:r>
          </a:p>
          <a:p>
            <a:endParaRPr lang="en-US" sz="2000" dirty="0" smtClean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endParaRPr lang="en-US" sz="2000" dirty="0">
              <a:cs typeface="Calibri" panose="020F050202020403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150" y="3350213"/>
            <a:ext cx="2454850" cy="144693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6</a:t>
            </a:fld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5962" y="1730033"/>
            <a:ext cx="2180072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8636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cs typeface="Calibri" panose="020F0502020204030204" pitchFamily="34" charset="0"/>
              </a:rPr>
              <a:t>Previous work: Shape matching</a:t>
            </a:r>
            <a:endParaRPr lang="en-US" dirty="0">
              <a:cs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84784"/>
            <a:ext cx="10972800" cy="5198165"/>
          </a:xfrm>
        </p:spPr>
        <p:txBody>
          <a:bodyPr>
            <a:noAutofit/>
          </a:bodyPr>
          <a:lstStyle/>
          <a:p>
            <a:r>
              <a:rPr lang="en-US" sz="3200" dirty="0" smtClean="0">
                <a:cs typeface="Calibri" panose="020F0502020204030204" pitchFamily="34" charset="0"/>
              </a:rPr>
              <a:t>Functional </a:t>
            </a:r>
            <a:r>
              <a:rPr lang="en-US" sz="3200" dirty="0">
                <a:cs typeface="Calibri" panose="020F0502020204030204" pitchFamily="34" charset="0"/>
              </a:rPr>
              <a:t>maps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[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Ovsjanikov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 et al. 2012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]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cs typeface="Calibri" panose="020F0502020204030204" pitchFamily="34" charset="0"/>
              </a:rPr>
              <a:t>Depends on functional correspondences</a:t>
            </a: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r>
              <a:rPr lang="en-US" sz="3200" dirty="0" smtClean="0">
                <a:cs typeface="Calibri" panose="020F0502020204030204" pitchFamily="34" charset="0"/>
              </a:rPr>
              <a:t>SDP relaxations </a:t>
            </a:r>
            <a:endParaRPr lang="en-US" sz="3200" dirty="0"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[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Kezurer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et al.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2015]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cs typeface="Calibri" panose="020F0502020204030204" pitchFamily="34" charset="0"/>
              </a:rPr>
              <a:t>Works for small-scale problems</a:t>
            </a:r>
          </a:p>
          <a:p>
            <a:endParaRPr lang="en-US" sz="3200" dirty="0" smtClean="0">
              <a:cs typeface="Calibri" panose="020F0502020204030204" pitchFamily="34" charset="0"/>
            </a:endParaRPr>
          </a:p>
          <a:p>
            <a:r>
              <a:rPr lang="en-US" sz="3200" dirty="0" smtClean="0">
                <a:cs typeface="Calibri" panose="020F0502020204030204" pitchFamily="34" charset="0"/>
              </a:rPr>
              <a:t>LP relaxations </a:t>
            </a:r>
            <a:endParaRPr lang="en-US" sz="3200" dirty="0"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[Chen and 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Koltun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,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Calibri" panose="020F0502020204030204" pitchFamily="34" charset="0"/>
              </a:rPr>
              <a:t>2015]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2"/>
                </a:solidFill>
                <a:cs typeface="Calibri" panose="020F0502020204030204" pitchFamily="34" charset="0"/>
              </a:rPr>
              <a:t>Relies on extrinsic alignment</a:t>
            </a:r>
            <a:endParaRPr lang="en-US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chemeClr val="tx2"/>
              </a:solidFill>
              <a:cs typeface="Calibri" panose="020F0502020204030204" pitchFamily="34" charset="0"/>
            </a:endParaRPr>
          </a:p>
          <a:p>
            <a:endParaRPr lang="en-US" sz="2000" dirty="0">
              <a:cs typeface="Calibri" panose="020F05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766" y="1545084"/>
            <a:ext cx="760675" cy="72007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2689" y="2265161"/>
            <a:ext cx="660803" cy="1019823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9128645" y="2205877"/>
            <a:ext cx="703927" cy="266686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>
              <a:latin typeface="Calibri Light" panose="020F030202020403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4432" y="1746549"/>
            <a:ext cx="1228680" cy="123363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7</a:t>
            </a:fld>
            <a:endParaRPr lang="he-IL" dirty="0"/>
          </a:p>
        </p:txBody>
      </p:sp>
      <p:grpSp>
        <p:nvGrpSpPr>
          <p:cNvPr id="12" name="Group 11"/>
          <p:cNvGrpSpPr/>
          <p:nvPr/>
        </p:nvGrpSpPr>
        <p:grpSpPr>
          <a:xfrm>
            <a:off x="8733387" y="3347700"/>
            <a:ext cx="2043133" cy="1715495"/>
            <a:chOff x="3260436" y="2225964"/>
            <a:chExt cx="5176348" cy="4346267"/>
          </a:xfrm>
        </p:grpSpPr>
        <p:grpSp>
          <p:nvGrpSpPr>
            <p:cNvPr id="16" name="Group 15"/>
            <p:cNvGrpSpPr/>
            <p:nvPr/>
          </p:nvGrpSpPr>
          <p:grpSpPr>
            <a:xfrm>
              <a:off x="3260436" y="2225964"/>
              <a:ext cx="5176348" cy="4346267"/>
              <a:chOff x="242235" y="3030114"/>
              <a:chExt cx="3840635" cy="3446886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 rotWithShape="1">
              <a:blip r:embed="rId6"/>
              <a:srcRect l="2281" t="4167" r="81659" b="51776"/>
              <a:stretch/>
            </p:blipFill>
            <p:spPr>
              <a:xfrm>
                <a:off x="242235" y="3030114"/>
                <a:ext cx="2032750" cy="3396828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6"/>
              <a:srcRect l="21722" t="55393" r="62218" b="550"/>
              <a:stretch/>
            </p:blipFill>
            <p:spPr>
              <a:xfrm>
                <a:off x="2050122" y="3080173"/>
                <a:ext cx="2032748" cy="3396827"/>
              </a:xfrm>
              <a:prstGeom prst="rect">
                <a:avLst/>
              </a:prstGeom>
            </p:spPr>
          </p:pic>
        </p:grpSp>
        <p:sp>
          <p:nvSpPr>
            <p:cNvPr id="17" name="Freeform 16"/>
            <p:cNvSpPr/>
            <p:nvPr/>
          </p:nvSpPr>
          <p:spPr>
            <a:xfrm>
              <a:off x="6529765" y="3277933"/>
              <a:ext cx="1255594" cy="2696315"/>
            </a:xfrm>
            <a:custGeom>
              <a:avLst/>
              <a:gdLst>
                <a:gd name="connsiteX0" fmla="*/ 931600 w 931600"/>
                <a:gd name="connsiteY0" fmla="*/ 842963 h 2138363"/>
                <a:gd name="connsiteX1" fmla="*/ 919694 w 931600"/>
                <a:gd name="connsiteY1" fmla="*/ 835819 h 2138363"/>
                <a:gd name="connsiteX2" fmla="*/ 912550 w 931600"/>
                <a:gd name="connsiteY2" fmla="*/ 831056 h 2138363"/>
                <a:gd name="connsiteX3" fmla="*/ 907787 w 931600"/>
                <a:gd name="connsiteY3" fmla="*/ 823913 h 2138363"/>
                <a:gd name="connsiteX4" fmla="*/ 905406 w 931600"/>
                <a:gd name="connsiteY4" fmla="*/ 816769 h 2138363"/>
                <a:gd name="connsiteX5" fmla="*/ 898262 w 931600"/>
                <a:gd name="connsiteY5" fmla="*/ 812006 h 2138363"/>
                <a:gd name="connsiteX6" fmla="*/ 893500 w 931600"/>
                <a:gd name="connsiteY6" fmla="*/ 804863 h 2138363"/>
                <a:gd name="connsiteX7" fmla="*/ 886356 w 931600"/>
                <a:gd name="connsiteY7" fmla="*/ 785813 h 2138363"/>
                <a:gd name="connsiteX8" fmla="*/ 881594 w 931600"/>
                <a:gd name="connsiteY8" fmla="*/ 771525 h 2138363"/>
                <a:gd name="connsiteX9" fmla="*/ 876831 w 931600"/>
                <a:gd name="connsiteY9" fmla="*/ 757238 h 2138363"/>
                <a:gd name="connsiteX10" fmla="*/ 874450 w 931600"/>
                <a:gd name="connsiteY10" fmla="*/ 750094 h 2138363"/>
                <a:gd name="connsiteX11" fmla="*/ 869687 w 931600"/>
                <a:gd name="connsiteY11" fmla="*/ 733425 h 2138363"/>
                <a:gd name="connsiteX12" fmla="*/ 864925 w 931600"/>
                <a:gd name="connsiteY12" fmla="*/ 723900 h 2138363"/>
                <a:gd name="connsiteX13" fmla="*/ 862544 w 931600"/>
                <a:gd name="connsiteY13" fmla="*/ 711994 h 2138363"/>
                <a:gd name="connsiteX14" fmla="*/ 860162 w 931600"/>
                <a:gd name="connsiteY14" fmla="*/ 704850 h 2138363"/>
                <a:gd name="connsiteX15" fmla="*/ 857781 w 931600"/>
                <a:gd name="connsiteY15" fmla="*/ 685800 h 2138363"/>
                <a:gd name="connsiteX16" fmla="*/ 853019 w 931600"/>
                <a:gd name="connsiteY16" fmla="*/ 607219 h 2138363"/>
                <a:gd name="connsiteX17" fmla="*/ 850637 w 931600"/>
                <a:gd name="connsiteY17" fmla="*/ 597694 h 2138363"/>
                <a:gd name="connsiteX18" fmla="*/ 848256 w 931600"/>
                <a:gd name="connsiteY18" fmla="*/ 583406 h 2138363"/>
                <a:gd name="connsiteX19" fmla="*/ 845875 w 931600"/>
                <a:gd name="connsiteY19" fmla="*/ 561975 h 2138363"/>
                <a:gd name="connsiteX20" fmla="*/ 843494 w 931600"/>
                <a:gd name="connsiteY20" fmla="*/ 550069 h 2138363"/>
                <a:gd name="connsiteX21" fmla="*/ 841112 w 931600"/>
                <a:gd name="connsiteY21" fmla="*/ 531019 h 2138363"/>
                <a:gd name="connsiteX22" fmla="*/ 838731 w 931600"/>
                <a:gd name="connsiteY22" fmla="*/ 521494 h 2138363"/>
                <a:gd name="connsiteX23" fmla="*/ 833969 w 931600"/>
                <a:gd name="connsiteY23" fmla="*/ 500063 h 2138363"/>
                <a:gd name="connsiteX24" fmla="*/ 831587 w 931600"/>
                <a:gd name="connsiteY24" fmla="*/ 478631 h 2138363"/>
                <a:gd name="connsiteX25" fmla="*/ 829206 w 931600"/>
                <a:gd name="connsiteY25" fmla="*/ 471488 h 2138363"/>
                <a:gd name="connsiteX26" fmla="*/ 826825 w 931600"/>
                <a:gd name="connsiteY26" fmla="*/ 452438 h 2138363"/>
                <a:gd name="connsiteX27" fmla="*/ 822062 w 931600"/>
                <a:gd name="connsiteY27" fmla="*/ 438150 h 2138363"/>
                <a:gd name="connsiteX28" fmla="*/ 819681 w 931600"/>
                <a:gd name="connsiteY28" fmla="*/ 431006 h 2138363"/>
                <a:gd name="connsiteX29" fmla="*/ 817300 w 931600"/>
                <a:gd name="connsiteY29" fmla="*/ 423863 h 2138363"/>
                <a:gd name="connsiteX30" fmla="*/ 814919 w 931600"/>
                <a:gd name="connsiteY30" fmla="*/ 409575 h 2138363"/>
                <a:gd name="connsiteX31" fmla="*/ 812537 w 931600"/>
                <a:gd name="connsiteY31" fmla="*/ 402431 h 2138363"/>
                <a:gd name="connsiteX32" fmla="*/ 810156 w 931600"/>
                <a:gd name="connsiteY32" fmla="*/ 385763 h 2138363"/>
                <a:gd name="connsiteX33" fmla="*/ 805394 w 931600"/>
                <a:gd name="connsiteY33" fmla="*/ 357188 h 2138363"/>
                <a:gd name="connsiteX34" fmla="*/ 803012 w 931600"/>
                <a:gd name="connsiteY34" fmla="*/ 335756 h 2138363"/>
                <a:gd name="connsiteX35" fmla="*/ 800631 w 931600"/>
                <a:gd name="connsiteY35" fmla="*/ 321469 h 2138363"/>
                <a:gd name="connsiteX36" fmla="*/ 795869 w 931600"/>
                <a:gd name="connsiteY36" fmla="*/ 307181 h 2138363"/>
                <a:gd name="connsiteX37" fmla="*/ 793487 w 931600"/>
                <a:gd name="connsiteY37" fmla="*/ 280988 h 2138363"/>
                <a:gd name="connsiteX38" fmla="*/ 791106 w 931600"/>
                <a:gd name="connsiteY38" fmla="*/ 273844 h 2138363"/>
                <a:gd name="connsiteX39" fmla="*/ 788725 w 931600"/>
                <a:gd name="connsiteY39" fmla="*/ 257175 h 2138363"/>
                <a:gd name="connsiteX40" fmla="*/ 783962 w 931600"/>
                <a:gd name="connsiteY40" fmla="*/ 219075 h 2138363"/>
                <a:gd name="connsiteX41" fmla="*/ 776819 w 931600"/>
                <a:gd name="connsiteY41" fmla="*/ 176213 h 2138363"/>
                <a:gd name="connsiteX42" fmla="*/ 772056 w 931600"/>
                <a:gd name="connsiteY42" fmla="*/ 154781 h 2138363"/>
                <a:gd name="connsiteX43" fmla="*/ 767294 w 931600"/>
                <a:gd name="connsiteY43" fmla="*/ 147638 h 2138363"/>
                <a:gd name="connsiteX44" fmla="*/ 760150 w 931600"/>
                <a:gd name="connsiteY44" fmla="*/ 123825 h 2138363"/>
                <a:gd name="connsiteX45" fmla="*/ 755387 w 931600"/>
                <a:gd name="connsiteY45" fmla="*/ 114300 h 2138363"/>
                <a:gd name="connsiteX46" fmla="*/ 745862 w 931600"/>
                <a:gd name="connsiteY46" fmla="*/ 97631 h 2138363"/>
                <a:gd name="connsiteX47" fmla="*/ 741100 w 931600"/>
                <a:gd name="connsiteY47" fmla="*/ 83344 h 2138363"/>
                <a:gd name="connsiteX48" fmla="*/ 738719 w 931600"/>
                <a:gd name="connsiteY48" fmla="*/ 76200 h 2138363"/>
                <a:gd name="connsiteX49" fmla="*/ 733956 w 931600"/>
                <a:gd name="connsiteY49" fmla="*/ 69056 h 2138363"/>
                <a:gd name="connsiteX50" fmla="*/ 731575 w 931600"/>
                <a:gd name="connsiteY50" fmla="*/ 59531 h 2138363"/>
                <a:gd name="connsiteX51" fmla="*/ 722050 w 931600"/>
                <a:gd name="connsiteY51" fmla="*/ 45244 h 2138363"/>
                <a:gd name="connsiteX52" fmla="*/ 714906 w 931600"/>
                <a:gd name="connsiteY52" fmla="*/ 30956 h 2138363"/>
                <a:gd name="connsiteX53" fmla="*/ 705381 w 931600"/>
                <a:gd name="connsiteY53" fmla="*/ 26194 h 2138363"/>
                <a:gd name="connsiteX54" fmla="*/ 698237 w 931600"/>
                <a:gd name="connsiteY54" fmla="*/ 21431 h 2138363"/>
                <a:gd name="connsiteX55" fmla="*/ 683950 w 931600"/>
                <a:gd name="connsiteY55" fmla="*/ 9525 h 2138363"/>
                <a:gd name="connsiteX56" fmla="*/ 676806 w 931600"/>
                <a:gd name="connsiteY56" fmla="*/ 7144 h 2138363"/>
                <a:gd name="connsiteX57" fmla="*/ 657756 w 931600"/>
                <a:gd name="connsiteY57" fmla="*/ 0 h 2138363"/>
                <a:gd name="connsiteX58" fmla="*/ 636325 w 931600"/>
                <a:gd name="connsiteY58" fmla="*/ 2381 h 2138363"/>
                <a:gd name="connsiteX59" fmla="*/ 622037 w 931600"/>
                <a:gd name="connsiteY59" fmla="*/ 16669 h 2138363"/>
                <a:gd name="connsiteX60" fmla="*/ 619656 w 931600"/>
                <a:gd name="connsiteY60" fmla="*/ 159544 h 2138363"/>
                <a:gd name="connsiteX61" fmla="*/ 614894 w 931600"/>
                <a:gd name="connsiteY61" fmla="*/ 183356 h 2138363"/>
                <a:gd name="connsiteX62" fmla="*/ 612512 w 931600"/>
                <a:gd name="connsiteY62" fmla="*/ 195263 h 2138363"/>
                <a:gd name="connsiteX63" fmla="*/ 610131 w 931600"/>
                <a:gd name="connsiteY63" fmla="*/ 219075 h 2138363"/>
                <a:gd name="connsiteX64" fmla="*/ 600606 w 931600"/>
                <a:gd name="connsiteY64" fmla="*/ 245269 h 2138363"/>
                <a:gd name="connsiteX65" fmla="*/ 593462 w 931600"/>
                <a:gd name="connsiteY65" fmla="*/ 276225 h 2138363"/>
                <a:gd name="connsiteX66" fmla="*/ 586319 w 931600"/>
                <a:gd name="connsiteY66" fmla="*/ 300038 h 2138363"/>
                <a:gd name="connsiteX67" fmla="*/ 583937 w 931600"/>
                <a:gd name="connsiteY67" fmla="*/ 307181 h 2138363"/>
                <a:gd name="connsiteX68" fmla="*/ 579175 w 931600"/>
                <a:gd name="connsiteY68" fmla="*/ 316706 h 2138363"/>
                <a:gd name="connsiteX69" fmla="*/ 574412 w 931600"/>
                <a:gd name="connsiteY69" fmla="*/ 335756 h 2138363"/>
                <a:gd name="connsiteX70" fmla="*/ 567269 w 931600"/>
                <a:gd name="connsiteY70" fmla="*/ 350044 h 2138363"/>
                <a:gd name="connsiteX71" fmla="*/ 562506 w 931600"/>
                <a:gd name="connsiteY71" fmla="*/ 359569 h 2138363"/>
                <a:gd name="connsiteX72" fmla="*/ 560125 w 931600"/>
                <a:gd name="connsiteY72" fmla="*/ 366713 h 2138363"/>
                <a:gd name="connsiteX73" fmla="*/ 548219 w 931600"/>
                <a:gd name="connsiteY73" fmla="*/ 381000 h 2138363"/>
                <a:gd name="connsiteX74" fmla="*/ 536312 w 931600"/>
                <a:gd name="connsiteY74" fmla="*/ 402431 h 2138363"/>
                <a:gd name="connsiteX75" fmla="*/ 531550 w 931600"/>
                <a:gd name="connsiteY75" fmla="*/ 409575 h 2138363"/>
                <a:gd name="connsiteX76" fmla="*/ 524406 w 931600"/>
                <a:gd name="connsiteY76" fmla="*/ 416719 h 2138363"/>
                <a:gd name="connsiteX77" fmla="*/ 512500 w 931600"/>
                <a:gd name="connsiteY77" fmla="*/ 435769 h 2138363"/>
                <a:gd name="connsiteX78" fmla="*/ 493450 w 931600"/>
                <a:gd name="connsiteY78" fmla="*/ 454819 h 2138363"/>
                <a:gd name="connsiteX79" fmla="*/ 486306 w 931600"/>
                <a:gd name="connsiteY79" fmla="*/ 464344 h 2138363"/>
                <a:gd name="connsiteX80" fmla="*/ 481544 w 931600"/>
                <a:gd name="connsiteY80" fmla="*/ 471488 h 2138363"/>
                <a:gd name="connsiteX81" fmla="*/ 472019 w 931600"/>
                <a:gd name="connsiteY81" fmla="*/ 481013 h 2138363"/>
                <a:gd name="connsiteX82" fmla="*/ 462494 w 931600"/>
                <a:gd name="connsiteY82" fmla="*/ 495300 h 2138363"/>
                <a:gd name="connsiteX83" fmla="*/ 450587 w 931600"/>
                <a:gd name="connsiteY83" fmla="*/ 511969 h 2138363"/>
                <a:gd name="connsiteX84" fmla="*/ 441062 w 931600"/>
                <a:gd name="connsiteY84" fmla="*/ 526256 h 2138363"/>
                <a:gd name="connsiteX85" fmla="*/ 438681 w 931600"/>
                <a:gd name="connsiteY85" fmla="*/ 533400 h 2138363"/>
                <a:gd name="connsiteX86" fmla="*/ 429156 w 931600"/>
                <a:gd name="connsiteY86" fmla="*/ 547688 h 2138363"/>
                <a:gd name="connsiteX87" fmla="*/ 426775 w 931600"/>
                <a:gd name="connsiteY87" fmla="*/ 554831 h 2138363"/>
                <a:gd name="connsiteX88" fmla="*/ 422012 w 931600"/>
                <a:gd name="connsiteY88" fmla="*/ 561975 h 2138363"/>
                <a:gd name="connsiteX89" fmla="*/ 419631 w 931600"/>
                <a:gd name="connsiteY89" fmla="*/ 571500 h 2138363"/>
                <a:gd name="connsiteX90" fmla="*/ 410106 w 931600"/>
                <a:gd name="connsiteY90" fmla="*/ 585788 h 2138363"/>
                <a:gd name="connsiteX91" fmla="*/ 398200 w 931600"/>
                <a:gd name="connsiteY91" fmla="*/ 602456 h 2138363"/>
                <a:gd name="connsiteX92" fmla="*/ 395819 w 931600"/>
                <a:gd name="connsiteY92" fmla="*/ 609600 h 2138363"/>
                <a:gd name="connsiteX93" fmla="*/ 383912 w 931600"/>
                <a:gd name="connsiteY93" fmla="*/ 623888 h 2138363"/>
                <a:gd name="connsiteX94" fmla="*/ 376769 w 931600"/>
                <a:gd name="connsiteY94" fmla="*/ 633413 h 2138363"/>
                <a:gd name="connsiteX95" fmla="*/ 367244 w 931600"/>
                <a:gd name="connsiteY95" fmla="*/ 647700 h 2138363"/>
                <a:gd name="connsiteX96" fmla="*/ 362481 w 931600"/>
                <a:gd name="connsiteY96" fmla="*/ 654844 h 2138363"/>
                <a:gd name="connsiteX97" fmla="*/ 343431 w 931600"/>
                <a:gd name="connsiteY97" fmla="*/ 678656 h 2138363"/>
                <a:gd name="connsiteX98" fmla="*/ 338669 w 931600"/>
                <a:gd name="connsiteY98" fmla="*/ 685800 h 2138363"/>
                <a:gd name="connsiteX99" fmla="*/ 336287 w 931600"/>
                <a:gd name="connsiteY99" fmla="*/ 692944 h 2138363"/>
                <a:gd name="connsiteX100" fmla="*/ 326762 w 931600"/>
                <a:gd name="connsiteY100" fmla="*/ 700088 h 2138363"/>
                <a:gd name="connsiteX101" fmla="*/ 324381 w 931600"/>
                <a:gd name="connsiteY101" fmla="*/ 707231 h 2138363"/>
                <a:gd name="connsiteX102" fmla="*/ 307712 w 931600"/>
                <a:gd name="connsiteY102" fmla="*/ 726281 h 2138363"/>
                <a:gd name="connsiteX103" fmla="*/ 305331 w 931600"/>
                <a:gd name="connsiteY103" fmla="*/ 733425 h 2138363"/>
                <a:gd name="connsiteX104" fmla="*/ 293425 w 931600"/>
                <a:gd name="connsiteY104" fmla="*/ 747713 h 2138363"/>
                <a:gd name="connsiteX105" fmla="*/ 283900 w 931600"/>
                <a:gd name="connsiteY105" fmla="*/ 759619 h 2138363"/>
                <a:gd name="connsiteX106" fmla="*/ 271994 w 931600"/>
                <a:gd name="connsiteY106" fmla="*/ 778669 h 2138363"/>
                <a:gd name="connsiteX107" fmla="*/ 269612 w 931600"/>
                <a:gd name="connsiteY107" fmla="*/ 785813 h 2138363"/>
                <a:gd name="connsiteX108" fmla="*/ 260087 w 931600"/>
                <a:gd name="connsiteY108" fmla="*/ 802481 h 2138363"/>
                <a:gd name="connsiteX109" fmla="*/ 257706 w 931600"/>
                <a:gd name="connsiteY109" fmla="*/ 809625 h 2138363"/>
                <a:gd name="connsiteX110" fmla="*/ 241037 w 931600"/>
                <a:gd name="connsiteY110" fmla="*/ 833438 h 2138363"/>
                <a:gd name="connsiteX111" fmla="*/ 226750 w 931600"/>
                <a:gd name="connsiteY111" fmla="*/ 850106 h 2138363"/>
                <a:gd name="connsiteX112" fmla="*/ 217225 w 931600"/>
                <a:gd name="connsiteY112" fmla="*/ 864394 h 2138363"/>
                <a:gd name="connsiteX113" fmla="*/ 207700 w 931600"/>
                <a:gd name="connsiteY113" fmla="*/ 878681 h 2138363"/>
                <a:gd name="connsiteX114" fmla="*/ 200556 w 931600"/>
                <a:gd name="connsiteY114" fmla="*/ 885825 h 2138363"/>
                <a:gd name="connsiteX115" fmla="*/ 183887 w 931600"/>
                <a:gd name="connsiteY115" fmla="*/ 907256 h 2138363"/>
                <a:gd name="connsiteX116" fmla="*/ 176744 w 931600"/>
                <a:gd name="connsiteY116" fmla="*/ 914400 h 2138363"/>
                <a:gd name="connsiteX117" fmla="*/ 160075 w 931600"/>
                <a:gd name="connsiteY117" fmla="*/ 935831 h 2138363"/>
                <a:gd name="connsiteX118" fmla="*/ 143406 w 931600"/>
                <a:gd name="connsiteY118" fmla="*/ 952500 h 2138363"/>
                <a:gd name="connsiteX119" fmla="*/ 136262 w 931600"/>
                <a:gd name="connsiteY119" fmla="*/ 962025 h 2138363"/>
                <a:gd name="connsiteX120" fmla="*/ 124356 w 931600"/>
                <a:gd name="connsiteY120" fmla="*/ 973931 h 2138363"/>
                <a:gd name="connsiteX121" fmla="*/ 102925 w 931600"/>
                <a:gd name="connsiteY121" fmla="*/ 1009650 h 2138363"/>
                <a:gd name="connsiteX122" fmla="*/ 91019 w 931600"/>
                <a:gd name="connsiteY122" fmla="*/ 1023938 h 2138363"/>
                <a:gd name="connsiteX123" fmla="*/ 81494 w 931600"/>
                <a:gd name="connsiteY123" fmla="*/ 1033463 h 2138363"/>
                <a:gd name="connsiteX124" fmla="*/ 64825 w 931600"/>
                <a:gd name="connsiteY124" fmla="*/ 1054894 h 2138363"/>
                <a:gd name="connsiteX125" fmla="*/ 57681 w 931600"/>
                <a:gd name="connsiteY125" fmla="*/ 1064419 h 2138363"/>
                <a:gd name="connsiteX126" fmla="*/ 48156 w 931600"/>
                <a:gd name="connsiteY126" fmla="*/ 1073944 h 2138363"/>
                <a:gd name="connsiteX127" fmla="*/ 33869 w 931600"/>
                <a:gd name="connsiteY127" fmla="*/ 1092994 h 2138363"/>
                <a:gd name="connsiteX128" fmla="*/ 26725 w 931600"/>
                <a:gd name="connsiteY128" fmla="*/ 1102519 h 2138363"/>
                <a:gd name="connsiteX129" fmla="*/ 19581 w 931600"/>
                <a:gd name="connsiteY129" fmla="*/ 1112044 h 2138363"/>
                <a:gd name="connsiteX130" fmla="*/ 14819 w 931600"/>
                <a:gd name="connsiteY130" fmla="*/ 1128713 h 2138363"/>
                <a:gd name="connsiteX131" fmla="*/ 10056 w 931600"/>
                <a:gd name="connsiteY131" fmla="*/ 1154906 h 2138363"/>
                <a:gd name="connsiteX132" fmla="*/ 5294 w 931600"/>
                <a:gd name="connsiteY132" fmla="*/ 1202531 h 2138363"/>
                <a:gd name="connsiteX133" fmla="*/ 2912 w 931600"/>
                <a:gd name="connsiteY133" fmla="*/ 1209675 h 2138363"/>
                <a:gd name="connsiteX134" fmla="*/ 2912 w 931600"/>
                <a:gd name="connsiteY134" fmla="*/ 1288256 h 2138363"/>
                <a:gd name="connsiteX135" fmla="*/ 12437 w 931600"/>
                <a:gd name="connsiteY135" fmla="*/ 1304925 h 2138363"/>
                <a:gd name="connsiteX136" fmla="*/ 17200 w 931600"/>
                <a:gd name="connsiteY136" fmla="*/ 1316831 h 2138363"/>
                <a:gd name="connsiteX137" fmla="*/ 29106 w 931600"/>
                <a:gd name="connsiteY137" fmla="*/ 1335881 h 2138363"/>
                <a:gd name="connsiteX138" fmla="*/ 33869 w 931600"/>
                <a:gd name="connsiteY138" fmla="*/ 1345406 h 2138363"/>
                <a:gd name="connsiteX139" fmla="*/ 43394 w 931600"/>
                <a:gd name="connsiteY139" fmla="*/ 1359694 h 2138363"/>
                <a:gd name="connsiteX140" fmla="*/ 52919 w 931600"/>
                <a:gd name="connsiteY140" fmla="*/ 1376363 h 2138363"/>
                <a:gd name="connsiteX141" fmla="*/ 57681 w 931600"/>
                <a:gd name="connsiteY141" fmla="*/ 1393031 h 2138363"/>
                <a:gd name="connsiteX142" fmla="*/ 67206 w 931600"/>
                <a:gd name="connsiteY142" fmla="*/ 1407319 h 2138363"/>
                <a:gd name="connsiteX143" fmla="*/ 71969 w 931600"/>
                <a:gd name="connsiteY143" fmla="*/ 1414463 h 2138363"/>
                <a:gd name="connsiteX144" fmla="*/ 74350 w 931600"/>
                <a:gd name="connsiteY144" fmla="*/ 1421606 h 2138363"/>
                <a:gd name="connsiteX145" fmla="*/ 83875 w 931600"/>
                <a:gd name="connsiteY145" fmla="*/ 1438275 h 2138363"/>
                <a:gd name="connsiteX146" fmla="*/ 91019 w 931600"/>
                <a:gd name="connsiteY146" fmla="*/ 1454944 h 2138363"/>
                <a:gd name="connsiteX147" fmla="*/ 102925 w 931600"/>
                <a:gd name="connsiteY147" fmla="*/ 1476375 h 2138363"/>
                <a:gd name="connsiteX148" fmla="*/ 110069 w 931600"/>
                <a:gd name="connsiteY148" fmla="*/ 1485900 h 2138363"/>
                <a:gd name="connsiteX149" fmla="*/ 114831 w 931600"/>
                <a:gd name="connsiteY149" fmla="*/ 1493044 h 2138363"/>
                <a:gd name="connsiteX150" fmla="*/ 121975 w 931600"/>
                <a:gd name="connsiteY150" fmla="*/ 1497806 h 2138363"/>
                <a:gd name="connsiteX151" fmla="*/ 131500 w 931600"/>
                <a:gd name="connsiteY151" fmla="*/ 1512094 h 2138363"/>
                <a:gd name="connsiteX152" fmla="*/ 141025 w 931600"/>
                <a:gd name="connsiteY152" fmla="*/ 1531144 h 2138363"/>
                <a:gd name="connsiteX153" fmla="*/ 152931 w 931600"/>
                <a:gd name="connsiteY153" fmla="*/ 1547813 h 2138363"/>
                <a:gd name="connsiteX154" fmla="*/ 157694 w 931600"/>
                <a:gd name="connsiteY154" fmla="*/ 1554956 h 2138363"/>
                <a:gd name="connsiteX155" fmla="*/ 164837 w 931600"/>
                <a:gd name="connsiteY155" fmla="*/ 1562100 h 2138363"/>
                <a:gd name="connsiteX156" fmla="*/ 176744 w 931600"/>
                <a:gd name="connsiteY156" fmla="*/ 1581150 h 2138363"/>
                <a:gd name="connsiteX157" fmla="*/ 181506 w 931600"/>
                <a:gd name="connsiteY157" fmla="*/ 1590675 h 2138363"/>
                <a:gd name="connsiteX158" fmla="*/ 193412 w 931600"/>
                <a:gd name="connsiteY158" fmla="*/ 1607344 h 2138363"/>
                <a:gd name="connsiteX159" fmla="*/ 205319 w 931600"/>
                <a:gd name="connsiteY159" fmla="*/ 1631156 h 2138363"/>
                <a:gd name="connsiteX160" fmla="*/ 212462 w 931600"/>
                <a:gd name="connsiteY160" fmla="*/ 1645444 h 2138363"/>
                <a:gd name="connsiteX161" fmla="*/ 214844 w 931600"/>
                <a:gd name="connsiteY161" fmla="*/ 1652588 h 2138363"/>
                <a:gd name="connsiteX162" fmla="*/ 224369 w 931600"/>
                <a:gd name="connsiteY162" fmla="*/ 1666875 h 2138363"/>
                <a:gd name="connsiteX163" fmla="*/ 233894 w 931600"/>
                <a:gd name="connsiteY163" fmla="*/ 1681163 h 2138363"/>
                <a:gd name="connsiteX164" fmla="*/ 248181 w 931600"/>
                <a:gd name="connsiteY164" fmla="*/ 1700213 h 2138363"/>
                <a:gd name="connsiteX165" fmla="*/ 257706 w 931600"/>
                <a:gd name="connsiteY165" fmla="*/ 1714500 h 2138363"/>
                <a:gd name="connsiteX166" fmla="*/ 267231 w 931600"/>
                <a:gd name="connsiteY166" fmla="*/ 1728788 h 2138363"/>
                <a:gd name="connsiteX167" fmla="*/ 271994 w 931600"/>
                <a:gd name="connsiteY167" fmla="*/ 1735931 h 2138363"/>
                <a:gd name="connsiteX168" fmla="*/ 279137 w 931600"/>
                <a:gd name="connsiteY168" fmla="*/ 1743075 h 2138363"/>
                <a:gd name="connsiteX169" fmla="*/ 281519 w 931600"/>
                <a:gd name="connsiteY169" fmla="*/ 1752600 h 2138363"/>
                <a:gd name="connsiteX170" fmla="*/ 293425 w 931600"/>
                <a:gd name="connsiteY170" fmla="*/ 1766888 h 2138363"/>
                <a:gd name="connsiteX171" fmla="*/ 298187 w 931600"/>
                <a:gd name="connsiteY171" fmla="*/ 1776413 h 2138363"/>
                <a:gd name="connsiteX172" fmla="*/ 302950 w 931600"/>
                <a:gd name="connsiteY172" fmla="*/ 1783556 h 2138363"/>
                <a:gd name="connsiteX173" fmla="*/ 305331 w 931600"/>
                <a:gd name="connsiteY173" fmla="*/ 1790700 h 2138363"/>
                <a:gd name="connsiteX174" fmla="*/ 312475 w 931600"/>
                <a:gd name="connsiteY174" fmla="*/ 1802606 h 2138363"/>
                <a:gd name="connsiteX175" fmla="*/ 314856 w 931600"/>
                <a:gd name="connsiteY175" fmla="*/ 1809750 h 2138363"/>
                <a:gd name="connsiteX176" fmla="*/ 319619 w 931600"/>
                <a:gd name="connsiteY176" fmla="*/ 1819275 h 2138363"/>
                <a:gd name="connsiteX177" fmla="*/ 322000 w 931600"/>
                <a:gd name="connsiteY177" fmla="*/ 1828800 h 2138363"/>
                <a:gd name="connsiteX178" fmla="*/ 324381 w 931600"/>
                <a:gd name="connsiteY178" fmla="*/ 1845469 h 2138363"/>
                <a:gd name="connsiteX179" fmla="*/ 329144 w 931600"/>
                <a:gd name="connsiteY179" fmla="*/ 1854994 h 2138363"/>
                <a:gd name="connsiteX180" fmla="*/ 331525 w 931600"/>
                <a:gd name="connsiteY180" fmla="*/ 1862138 h 2138363"/>
                <a:gd name="connsiteX181" fmla="*/ 338669 w 931600"/>
                <a:gd name="connsiteY181" fmla="*/ 1878806 h 2138363"/>
                <a:gd name="connsiteX182" fmla="*/ 341050 w 931600"/>
                <a:gd name="connsiteY182" fmla="*/ 1897856 h 2138363"/>
                <a:gd name="connsiteX183" fmla="*/ 343431 w 931600"/>
                <a:gd name="connsiteY183" fmla="*/ 1905000 h 2138363"/>
                <a:gd name="connsiteX184" fmla="*/ 345812 w 931600"/>
                <a:gd name="connsiteY184" fmla="*/ 1928813 h 2138363"/>
                <a:gd name="connsiteX185" fmla="*/ 350575 w 931600"/>
                <a:gd name="connsiteY185" fmla="*/ 1943100 h 2138363"/>
                <a:gd name="connsiteX186" fmla="*/ 348194 w 931600"/>
                <a:gd name="connsiteY186" fmla="*/ 2043113 h 2138363"/>
                <a:gd name="connsiteX187" fmla="*/ 345812 w 931600"/>
                <a:gd name="connsiteY187" fmla="*/ 2050256 h 2138363"/>
                <a:gd name="connsiteX188" fmla="*/ 343431 w 931600"/>
                <a:gd name="connsiteY188" fmla="*/ 2059781 h 2138363"/>
                <a:gd name="connsiteX189" fmla="*/ 338669 w 931600"/>
                <a:gd name="connsiteY189" fmla="*/ 2069306 h 2138363"/>
                <a:gd name="connsiteX190" fmla="*/ 336287 w 931600"/>
                <a:gd name="connsiteY190" fmla="*/ 2076450 h 2138363"/>
                <a:gd name="connsiteX191" fmla="*/ 329144 w 931600"/>
                <a:gd name="connsiteY191" fmla="*/ 2083594 h 2138363"/>
                <a:gd name="connsiteX192" fmla="*/ 326762 w 931600"/>
                <a:gd name="connsiteY192" fmla="*/ 2090738 h 2138363"/>
                <a:gd name="connsiteX193" fmla="*/ 314856 w 931600"/>
                <a:gd name="connsiteY193" fmla="*/ 2107406 h 2138363"/>
                <a:gd name="connsiteX194" fmla="*/ 305331 w 931600"/>
                <a:gd name="connsiteY194" fmla="*/ 2131219 h 2138363"/>
                <a:gd name="connsiteX195" fmla="*/ 302950 w 931600"/>
                <a:gd name="connsiteY195" fmla="*/ 2138363 h 2138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</a:cxnLst>
              <a:rect l="l" t="t" r="r" b="b"/>
              <a:pathLst>
                <a:path w="931600" h="2138363">
                  <a:moveTo>
                    <a:pt x="931600" y="842963"/>
                  </a:moveTo>
                  <a:cubicBezTo>
                    <a:pt x="927631" y="840582"/>
                    <a:pt x="923619" y="838272"/>
                    <a:pt x="919694" y="835819"/>
                  </a:cubicBezTo>
                  <a:cubicBezTo>
                    <a:pt x="917267" y="834302"/>
                    <a:pt x="914574" y="833080"/>
                    <a:pt x="912550" y="831056"/>
                  </a:cubicBezTo>
                  <a:cubicBezTo>
                    <a:pt x="910526" y="829032"/>
                    <a:pt x="909375" y="826294"/>
                    <a:pt x="907787" y="823913"/>
                  </a:cubicBezTo>
                  <a:cubicBezTo>
                    <a:pt x="906993" y="821532"/>
                    <a:pt x="906974" y="818729"/>
                    <a:pt x="905406" y="816769"/>
                  </a:cubicBezTo>
                  <a:cubicBezTo>
                    <a:pt x="903618" y="814534"/>
                    <a:pt x="900286" y="814030"/>
                    <a:pt x="898262" y="812006"/>
                  </a:cubicBezTo>
                  <a:cubicBezTo>
                    <a:pt x="896239" y="809983"/>
                    <a:pt x="895087" y="807244"/>
                    <a:pt x="893500" y="804863"/>
                  </a:cubicBezTo>
                  <a:cubicBezTo>
                    <a:pt x="888344" y="784237"/>
                    <a:pt x="894659" y="806571"/>
                    <a:pt x="886356" y="785813"/>
                  </a:cubicBezTo>
                  <a:cubicBezTo>
                    <a:pt x="884492" y="781152"/>
                    <a:pt x="883182" y="776288"/>
                    <a:pt x="881594" y="771525"/>
                  </a:cubicBezTo>
                  <a:lnTo>
                    <a:pt x="876831" y="757238"/>
                  </a:lnTo>
                  <a:cubicBezTo>
                    <a:pt x="876037" y="754857"/>
                    <a:pt x="875059" y="752529"/>
                    <a:pt x="874450" y="750094"/>
                  </a:cubicBezTo>
                  <a:cubicBezTo>
                    <a:pt x="873240" y="745252"/>
                    <a:pt x="871739" y="738214"/>
                    <a:pt x="869687" y="733425"/>
                  </a:cubicBezTo>
                  <a:cubicBezTo>
                    <a:pt x="868289" y="730162"/>
                    <a:pt x="866512" y="727075"/>
                    <a:pt x="864925" y="723900"/>
                  </a:cubicBezTo>
                  <a:cubicBezTo>
                    <a:pt x="864131" y="719931"/>
                    <a:pt x="863526" y="715920"/>
                    <a:pt x="862544" y="711994"/>
                  </a:cubicBezTo>
                  <a:cubicBezTo>
                    <a:pt x="861935" y="709559"/>
                    <a:pt x="860611" y="707320"/>
                    <a:pt x="860162" y="704850"/>
                  </a:cubicBezTo>
                  <a:cubicBezTo>
                    <a:pt x="859017" y="698554"/>
                    <a:pt x="858575" y="692150"/>
                    <a:pt x="857781" y="685800"/>
                  </a:cubicBezTo>
                  <a:cubicBezTo>
                    <a:pt x="856970" y="668757"/>
                    <a:pt x="855626" y="628076"/>
                    <a:pt x="853019" y="607219"/>
                  </a:cubicBezTo>
                  <a:cubicBezTo>
                    <a:pt x="852613" y="603972"/>
                    <a:pt x="851279" y="600903"/>
                    <a:pt x="850637" y="597694"/>
                  </a:cubicBezTo>
                  <a:cubicBezTo>
                    <a:pt x="849690" y="592959"/>
                    <a:pt x="848894" y="588192"/>
                    <a:pt x="848256" y="583406"/>
                  </a:cubicBezTo>
                  <a:cubicBezTo>
                    <a:pt x="847306" y="576281"/>
                    <a:pt x="846891" y="569090"/>
                    <a:pt x="845875" y="561975"/>
                  </a:cubicBezTo>
                  <a:cubicBezTo>
                    <a:pt x="845303" y="557968"/>
                    <a:pt x="844109" y="554069"/>
                    <a:pt x="843494" y="550069"/>
                  </a:cubicBezTo>
                  <a:cubicBezTo>
                    <a:pt x="842521" y="543744"/>
                    <a:pt x="842164" y="537331"/>
                    <a:pt x="841112" y="531019"/>
                  </a:cubicBezTo>
                  <a:cubicBezTo>
                    <a:pt x="840574" y="527791"/>
                    <a:pt x="839373" y="524703"/>
                    <a:pt x="838731" y="521494"/>
                  </a:cubicBezTo>
                  <a:cubicBezTo>
                    <a:pt x="834541" y="500540"/>
                    <a:pt x="838603" y="513964"/>
                    <a:pt x="833969" y="500063"/>
                  </a:cubicBezTo>
                  <a:cubicBezTo>
                    <a:pt x="833175" y="492919"/>
                    <a:pt x="832769" y="485721"/>
                    <a:pt x="831587" y="478631"/>
                  </a:cubicBezTo>
                  <a:cubicBezTo>
                    <a:pt x="831174" y="476155"/>
                    <a:pt x="829655" y="473957"/>
                    <a:pt x="829206" y="471488"/>
                  </a:cubicBezTo>
                  <a:cubicBezTo>
                    <a:pt x="828061" y="465192"/>
                    <a:pt x="828166" y="458695"/>
                    <a:pt x="826825" y="452438"/>
                  </a:cubicBezTo>
                  <a:cubicBezTo>
                    <a:pt x="825773" y="447529"/>
                    <a:pt x="823650" y="442913"/>
                    <a:pt x="822062" y="438150"/>
                  </a:cubicBezTo>
                  <a:lnTo>
                    <a:pt x="819681" y="431006"/>
                  </a:lnTo>
                  <a:lnTo>
                    <a:pt x="817300" y="423863"/>
                  </a:lnTo>
                  <a:cubicBezTo>
                    <a:pt x="816506" y="419100"/>
                    <a:pt x="815966" y="414288"/>
                    <a:pt x="814919" y="409575"/>
                  </a:cubicBezTo>
                  <a:cubicBezTo>
                    <a:pt x="814374" y="407125"/>
                    <a:pt x="813029" y="404892"/>
                    <a:pt x="812537" y="402431"/>
                  </a:cubicBezTo>
                  <a:cubicBezTo>
                    <a:pt x="811436" y="396928"/>
                    <a:pt x="811031" y="391307"/>
                    <a:pt x="810156" y="385763"/>
                  </a:cubicBezTo>
                  <a:cubicBezTo>
                    <a:pt x="808650" y="376225"/>
                    <a:pt x="806461" y="366785"/>
                    <a:pt x="805394" y="357188"/>
                  </a:cubicBezTo>
                  <a:cubicBezTo>
                    <a:pt x="804600" y="350044"/>
                    <a:pt x="803962" y="342881"/>
                    <a:pt x="803012" y="335756"/>
                  </a:cubicBezTo>
                  <a:cubicBezTo>
                    <a:pt x="802374" y="330970"/>
                    <a:pt x="801802" y="326153"/>
                    <a:pt x="800631" y="321469"/>
                  </a:cubicBezTo>
                  <a:cubicBezTo>
                    <a:pt x="799414" y="316599"/>
                    <a:pt x="795869" y="307181"/>
                    <a:pt x="795869" y="307181"/>
                  </a:cubicBezTo>
                  <a:cubicBezTo>
                    <a:pt x="795075" y="298450"/>
                    <a:pt x="794727" y="289667"/>
                    <a:pt x="793487" y="280988"/>
                  </a:cubicBezTo>
                  <a:cubicBezTo>
                    <a:pt x="793132" y="278503"/>
                    <a:pt x="791598" y="276305"/>
                    <a:pt x="791106" y="273844"/>
                  </a:cubicBezTo>
                  <a:cubicBezTo>
                    <a:pt x="790005" y="268340"/>
                    <a:pt x="789283" y="262760"/>
                    <a:pt x="788725" y="257175"/>
                  </a:cubicBezTo>
                  <a:cubicBezTo>
                    <a:pt x="785049" y="220409"/>
                    <a:pt x="789885" y="236839"/>
                    <a:pt x="783962" y="219075"/>
                  </a:cubicBezTo>
                  <a:lnTo>
                    <a:pt x="776819" y="176213"/>
                  </a:lnTo>
                  <a:cubicBezTo>
                    <a:pt x="775905" y="170730"/>
                    <a:pt x="774986" y="160641"/>
                    <a:pt x="772056" y="154781"/>
                  </a:cubicBezTo>
                  <a:cubicBezTo>
                    <a:pt x="770776" y="152221"/>
                    <a:pt x="768881" y="150019"/>
                    <a:pt x="767294" y="147638"/>
                  </a:cubicBezTo>
                  <a:cubicBezTo>
                    <a:pt x="765586" y="140807"/>
                    <a:pt x="763045" y="129615"/>
                    <a:pt x="760150" y="123825"/>
                  </a:cubicBezTo>
                  <a:cubicBezTo>
                    <a:pt x="758562" y="120650"/>
                    <a:pt x="757148" y="117382"/>
                    <a:pt x="755387" y="114300"/>
                  </a:cubicBezTo>
                  <a:cubicBezTo>
                    <a:pt x="749663" y="104283"/>
                    <a:pt x="750656" y="109615"/>
                    <a:pt x="745862" y="97631"/>
                  </a:cubicBezTo>
                  <a:cubicBezTo>
                    <a:pt x="743998" y="92970"/>
                    <a:pt x="742687" y="88106"/>
                    <a:pt x="741100" y="83344"/>
                  </a:cubicBezTo>
                  <a:cubicBezTo>
                    <a:pt x="740306" y="80963"/>
                    <a:pt x="740111" y="78288"/>
                    <a:pt x="738719" y="76200"/>
                  </a:cubicBezTo>
                  <a:lnTo>
                    <a:pt x="733956" y="69056"/>
                  </a:lnTo>
                  <a:cubicBezTo>
                    <a:pt x="733162" y="65881"/>
                    <a:pt x="733039" y="62458"/>
                    <a:pt x="731575" y="59531"/>
                  </a:cubicBezTo>
                  <a:cubicBezTo>
                    <a:pt x="729015" y="54412"/>
                    <a:pt x="723860" y="50674"/>
                    <a:pt x="722050" y="45244"/>
                  </a:cubicBezTo>
                  <a:cubicBezTo>
                    <a:pt x="720425" y="40367"/>
                    <a:pt x="719168" y="34507"/>
                    <a:pt x="714906" y="30956"/>
                  </a:cubicBezTo>
                  <a:cubicBezTo>
                    <a:pt x="712179" y="28684"/>
                    <a:pt x="708463" y="27955"/>
                    <a:pt x="705381" y="26194"/>
                  </a:cubicBezTo>
                  <a:cubicBezTo>
                    <a:pt x="702896" y="24774"/>
                    <a:pt x="700436" y="23263"/>
                    <a:pt x="698237" y="21431"/>
                  </a:cubicBezTo>
                  <a:cubicBezTo>
                    <a:pt x="690339" y="14849"/>
                    <a:pt x="692817" y="13958"/>
                    <a:pt x="683950" y="9525"/>
                  </a:cubicBezTo>
                  <a:cubicBezTo>
                    <a:pt x="681705" y="8402"/>
                    <a:pt x="679156" y="8025"/>
                    <a:pt x="676806" y="7144"/>
                  </a:cubicBezTo>
                  <a:cubicBezTo>
                    <a:pt x="654027" y="-1398"/>
                    <a:pt x="673972" y="5404"/>
                    <a:pt x="657756" y="0"/>
                  </a:cubicBezTo>
                  <a:cubicBezTo>
                    <a:pt x="650612" y="794"/>
                    <a:pt x="642838" y="-659"/>
                    <a:pt x="636325" y="2381"/>
                  </a:cubicBezTo>
                  <a:cubicBezTo>
                    <a:pt x="630221" y="5229"/>
                    <a:pt x="622037" y="16669"/>
                    <a:pt x="622037" y="16669"/>
                  </a:cubicBezTo>
                  <a:cubicBezTo>
                    <a:pt x="621243" y="64294"/>
                    <a:pt x="621077" y="111934"/>
                    <a:pt x="619656" y="159544"/>
                  </a:cubicBezTo>
                  <a:cubicBezTo>
                    <a:pt x="619063" y="179418"/>
                    <a:pt x="618092" y="170566"/>
                    <a:pt x="614894" y="183356"/>
                  </a:cubicBezTo>
                  <a:cubicBezTo>
                    <a:pt x="613912" y="187283"/>
                    <a:pt x="613306" y="191294"/>
                    <a:pt x="612512" y="195263"/>
                  </a:cubicBezTo>
                  <a:cubicBezTo>
                    <a:pt x="611718" y="203200"/>
                    <a:pt x="611601" y="211235"/>
                    <a:pt x="610131" y="219075"/>
                  </a:cubicBezTo>
                  <a:cubicBezTo>
                    <a:pt x="609051" y="224836"/>
                    <a:pt x="602948" y="239415"/>
                    <a:pt x="600606" y="245269"/>
                  </a:cubicBezTo>
                  <a:cubicBezTo>
                    <a:pt x="596940" y="263598"/>
                    <a:pt x="599208" y="253241"/>
                    <a:pt x="593462" y="276225"/>
                  </a:cubicBezTo>
                  <a:cubicBezTo>
                    <a:pt x="589864" y="290618"/>
                    <a:pt x="592116" y="282649"/>
                    <a:pt x="586319" y="300038"/>
                  </a:cubicBezTo>
                  <a:cubicBezTo>
                    <a:pt x="585525" y="302419"/>
                    <a:pt x="585059" y="304936"/>
                    <a:pt x="583937" y="307181"/>
                  </a:cubicBezTo>
                  <a:cubicBezTo>
                    <a:pt x="582350" y="310356"/>
                    <a:pt x="580298" y="313338"/>
                    <a:pt x="579175" y="316706"/>
                  </a:cubicBezTo>
                  <a:cubicBezTo>
                    <a:pt x="577105" y="322916"/>
                    <a:pt x="578042" y="330310"/>
                    <a:pt x="574412" y="335756"/>
                  </a:cubicBezTo>
                  <a:cubicBezTo>
                    <a:pt x="565258" y="349489"/>
                    <a:pt x="573186" y="336237"/>
                    <a:pt x="567269" y="350044"/>
                  </a:cubicBezTo>
                  <a:cubicBezTo>
                    <a:pt x="565871" y="353307"/>
                    <a:pt x="563904" y="356306"/>
                    <a:pt x="562506" y="359569"/>
                  </a:cubicBezTo>
                  <a:cubicBezTo>
                    <a:pt x="561517" y="361876"/>
                    <a:pt x="561248" y="364468"/>
                    <a:pt x="560125" y="366713"/>
                  </a:cubicBezTo>
                  <a:cubicBezTo>
                    <a:pt x="556811" y="373340"/>
                    <a:pt x="553482" y="375737"/>
                    <a:pt x="548219" y="381000"/>
                  </a:cubicBezTo>
                  <a:cubicBezTo>
                    <a:pt x="544026" y="393575"/>
                    <a:pt x="547230" y="386053"/>
                    <a:pt x="536312" y="402431"/>
                  </a:cubicBezTo>
                  <a:cubicBezTo>
                    <a:pt x="534725" y="404812"/>
                    <a:pt x="533574" y="407551"/>
                    <a:pt x="531550" y="409575"/>
                  </a:cubicBezTo>
                  <a:cubicBezTo>
                    <a:pt x="529169" y="411956"/>
                    <a:pt x="526387" y="413995"/>
                    <a:pt x="524406" y="416719"/>
                  </a:cubicBezTo>
                  <a:cubicBezTo>
                    <a:pt x="520002" y="422775"/>
                    <a:pt x="517795" y="430474"/>
                    <a:pt x="512500" y="435769"/>
                  </a:cubicBezTo>
                  <a:cubicBezTo>
                    <a:pt x="506150" y="442119"/>
                    <a:pt x="498838" y="447635"/>
                    <a:pt x="493450" y="454819"/>
                  </a:cubicBezTo>
                  <a:cubicBezTo>
                    <a:pt x="491069" y="457994"/>
                    <a:pt x="488613" y="461114"/>
                    <a:pt x="486306" y="464344"/>
                  </a:cubicBezTo>
                  <a:cubicBezTo>
                    <a:pt x="484643" y="466673"/>
                    <a:pt x="483406" y="469315"/>
                    <a:pt x="481544" y="471488"/>
                  </a:cubicBezTo>
                  <a:cubicBezTo>
                    <a:pt x="478622" y="474897"/>
                    <a:pt x="474824" y="477507"/>
                    <a:pt x="472019" y="481013"/>
                  </a:cubicBezTo>
                  <a:cubicBezTo>
                    <a:pt x="468443" y="485482"/>
                    <a:pt x="465669" y="490538"/>
                    <a:pt x="462494" y="495300"/>
                  </a:cubicBezTo>
                  <a:cubicBezTo>
                    <a:pt x="447011" y="518524"/>
                    <a:pt x="471261" y="482436"/>
                    <a:pt x="450587" y="511969"/>
                  </a:cubicBezTo>
                  <a:cubicBezTo>
                    <a:pt x="447305" y="516658"/>
                    <a:pt x="441062" y="526256"/>
                    <a:pt x="441062" y="526256"/>
                  </a:cubicBezTo>
                  <a:cubicBezTo>
                    <a:pt x="440268" y="528637"/>
                    <a:pt x="439900" y="531206"/>
                    <a:pt x="438681" y="533400"/>
                  </a:cubicBezTo>
                  <a:cubicBezTo>
                    <a:pt x="435901" y="538404"/>
                    <a:pt x="429156" y="547688"/>
                    <a:pt x="429156" y="547688"/>
                  </a:cubicBezTo>
                  <a:cubicBezTo>
                    <a:pt x="428362" y="550069"/>
                    <a:pt x="427897" y="552586"/>
                    <a:pt x="426775" y="554831"/>
                  </a:cubicBezTo>
                  <a:cubicBezTo>
                    <a:pt x="425495" y="557391"/>
                    <a:pt x="423139" y="559344"/>
                    <a:pt x="422012" y="561975"/>
                  </a:cubicBezTo>
                  <a:cubicBezTo>
                    <a:pt x="420723" y="564983"/>
                    <a:pt x="421095" y="568573"/>
                    <a:pt x="419631" y="571500"/>
                  </a:cubicBezTo>
                  <a:cubicBezTo>
                    <a:pt x="417071" y="576620"/>
                    <a:pt x="412666" y="580668"/>
                    <a:pt x="410106" y="585788"/>
                  </a:cubicBezTo>
                  <a:cubicBezTo>
                    <a:pt x="403838" y="598325"/>
                    <a:pt x="407854" y="592803"/>
                    <a:pt x="398200" y="602456"/>
                  </a:cubicBezTo>
                  <a:cubicBezTo>
                    <a:pt x="397406" y="604837"/>
                    <a:pt x="396942" y="607355"/>
                    <a:pt x="395819" y="609600"/>
                  </a:cubicBezTo>
                  <a:cubicBezTo>
                    <a:pt x="391609" y="618021"/>
                    <a:pt x="390231" y="616515"/>
                    <a:pt x="383912" y="623888"/>
                  </a:cubicBezTo>
                  <a:cubicBezTo>
                    <a:pt x="381329" y="626901"/>
                    <a:pt x="379045" y="630162"/>
                    <a:pt x="376769" y="633413"/>
                  </a:cubicBezTo>
                  <a:cubicBezTo>
                    <a:pt x="373487" y="638102"/>
                    <a:pt x="370419" y="642938"/>
                    <a:pt x="367244" y="647700"/>
                  </a:cubicBezTo>
                  <a:cubicBezTo>
                    <a:pt x="365656" y="650081"/>
                    <a:pt x="364313" y="652645"/>
                    <a:pt x="362481" y="654844"/>
                  </a:cubicBezTo>
                  <a:cubicBezTo>
                    <a:pt x="353697" y="665385"/>
                    <a:pt x="350669" y="668522"/>
                    <a:pt x="343431" y="678656"/>
                  </a:cubicBezTo>
                  <a:cubicBezTo>
                    <a:pt x="341768" y="680985"/>
                    <a:pt x="339949" y="683240"/>
                    <a:pt x="338669" y="685800"/>
                  </a:cubicBezTo>
                  <a:cubicBezTo>
                    <a:pt x="337546" y="688045"/>
                    <a:pt x="337894" y="691016"/>
                    <a:pt x="336287" y="692944"/>
                  </a:cubicBezTo>
                  <a:cubicBezTo>
                    <a:pt x="333746" y="695993"/>
                    <a:pt x="329937" y="697707"/>
                    <a:pt x="326762" y="700088"/>
                  </a:cubicBezTo>
                  <a:cubicBezTo>
                    <a:pt x="325968" y="702469"/>
                    <a:pt x="325711" y="705103"/>
                    <a:pt x="324381" y="707231"/>
                  </a:cubicBezTo>
                  <a:cubicBezTo>
                    <a:pt x="319533" y="714988"/>
                    <a:pt x="313958" y="720036"/>
                    <a:pt x="307712" y="726281"/>
                  </a:cubicBezTo>
                  <a:cubicBezTo>
                    <a:pt x="306918" y="728662"/>
                    <a:pt x="306453" y="731180"/>
                    <a:pt x="305331" y="733425"/>
                  </a:cubicBezTo>
                  <a:cubicBezTo>
                    <a:pt x="301270" y="741548"/>
                    <a:pt x="299570" y="740690"/>
                    <a:pt x="293425" y="747713"/>
                  </a:cubicBezTo>
                  <a:cubicBezTo>
                    <a:pt x="290078" y="751538"/>
                    <a:pt x="286950" y="755553"/>
                    <a:pt x="283900" y="759619"/>
                  </a:cubicBezTo>
                  <a:cubicBezTo>
                    <a:pt x="281064" y="763400"/>
                    <a:pt x="273342" y="775974"/>
                    <a:pt x="271994" y="778669"/>
                  </a:cubicBezTo>
                  <a:cubicBezTo>
                    <a:pt x="270871" y="780914"/>
                    <a:pt x="270601" y="783506"/>
                    <a:pt x="269612" y="785813"/>
                  </a:cubicBezTo>
                  <a:cubicBezTo>
                    <a:pt x="265984" y="794277"/>
                    <a:pt x="264873" y="795303"/>
                    <a:pt x="260087" y="802481"/>
                  </a:cubicBezTo>
                  <a:cubicBezTo>
                    <a:pt x="259293" y="804862"/>
                    <a:pt x="258925" y="807431"/>
                    <a:pt x="257706" y="809625"/>
                  </a:cubicBezTo>
                  <a:cubicBezTo>
                    <a:pt x="255754" y="813140"/>
                    <a:pt x="244838" y="829094"/>
                    <a:pt x="241037" y="833438"/>
                  </a:cubicBezTo>
                  <a:cubicBezTo>
                    <a:pt x="224870" y="851914"/>
                    <a:pt x="236946" y="834812"/>
                    <a:pt x="226750" y="850106"/>
                  </a:cubicBezTo>
                  <a:cubicBezTo>
                    <a:pt x="222197" y="863768"/>
                    <a:pt x="227630" y="851017"/>
                    <a:pt x="217225" y="864394"/>
                  </a:cubicBezTo>
                  <a:cubicBezTo>
                    <a:pt x="213711" y="868912"/>
                    <a:pt x="211747" y="874634"/>
                    <a:pt x="207700" y="878681"/>
                  </a:cubicBezTo>
                  <a:cubicBezTo>
                    <a:pt x="205319" y="881062"/>
                    <a:pt x="202712" y="883238"/>
                    <a:pt x="200556" y="885825"/>
                  </a:cubicBezTo>
                  <a:cubicBezTo>
                    <a:pt x="194762" y="892777"/>
                    <a:pt x="190286" y="900856"/>
                    <a:pt x="183887" y="907256"/>
                  </a:cubicBezTo>
                  <a:cubicBezTo>
                    <a:pt x="181506" y="909637"/>
                    <a:pt x="178900" y="911813"/>
                    <a:pt x="176744" y="914400"/>
                  </a:cubicBezTo>
                  <a:cubicBezTo>
                    <a:pt x="170950" y="921353"/>
                    <a:pt x="166474" y="929432"/>
                    <a:pt x="160075" y="935831"/>
                  </a:cubicBezTo>
                  <a:cubicBezTo>
                    <a:pt x="154519" y="941387"/>
                    <a:pt x="148121" y="946214"/>
                    <a:pt x="143406" y="952500"/>
                  </a:cubicBezTo>
                  <a:cubicBezTo>
                    <a:pt x="141025" y="955675"/>
                    <a:pt x="138899" y="959059"/>
                    <a:pt x="136262" y="962025"/>
                  </a:cubicBezTo>
                  <a:cubicBezTo>
                    <a:pt x="132533" y="966220"/>
                    <a:pt x="128052" y="969707"/>
                    <a:pt x="124356" y="973931"/>
                  </a:cubicBezTo>
                  <a:cubicBezTo>
                    <a:pt x="109773" y="990599"/>
                    <a:pt x="135313" y="977262"/>
                    <a:pt x="102925" y="1009650"/>
                  </a:cubicBezTo>
                  <a:cubicBezTo>
                    <a:pt x="78152" y="1034423"/>
                    <a:pt x="110910" y="1000731"/>
                    <a:pt x="91019" y="1023938"/>
                  </a:cubicBezTo>
                  <a:cubicBezTo>
                    <a:pt x="88097" y="1027347"/>
                    <a:pt x="84394" y="1030035"/>
                    <a:pt x="81494" y="1033463"/>
                  </a:cubicBezTo>
                  <a:cubicBezTo>
                    <a:pt x="75648" y="1040372"/>
                    <a:pt x="70343" y="1047721"/>
                    <a:pt x="64825" y="1054894"/>
                  </a:cubicBezTo>
                  <a:cubicBezTo>
                    <a:pt x="62405" y="1058040"/>
                    <a:pt x="60487" y="1061613"/>
                    <a:pt x="57681" y="1064419"/>
                  </a:cubicBezTo>
                  <a:cubicBezTo>
                    <a:pt x="54506" y="1067594"/>
                    <a:pt x="51030" y="1070495"/>
                    <a:pt x="48156" y="1073944"/>
                  </a:cubicBezTo>
                  <a:cubicBezTo>
                    <a:pt x="43075" y="1080042"/>
                    <a:pt x="38631" y="1086644"/>
                    <a:pt x="33869" y="1092994"/>
                  </a:cubicBezTo>
                  <a:lnTo>
                    <a:pt x="26725" y="1102519"/>
                  </a:lnTo>
                  <a:lnTo>
                    <a:pt x="19581" y="1112044"/>
                  </a:lnTo>
                  <a:cubicBezTo>
                    <a:pt x="17541" y="1118166"/>
                    <a:pt x="16015" y="1122133"/>
                    <a:pt x="14819" y="1128713"/>
                  </a:cubicBezTo>
                  <a:cubicBezTo>
                    <a:pt x="9130" y="1159997"/>
                    <a:pt x="15456" y="1133302"/>
                    <a:pt x="10056" y="1154906"/>
                  </a:cubicBezTo>
                  <a:cubicBezTo>
                    <a:pt x="9193" y="1165264"/>
                    <a:pt x="7488" y="1190463"/>
                    <a:pt x="5294" y="1202531"/>
                  </a:cubicBezTo>
                  <a:cubicBezTo>
                    <a:pt x="4845" y="1205001"/>
                    <a:pt x="3706" y="1207294"/>
                    <a:pt x="2912" y="1209675"/>
                  </a:cubicBezTo>
                  <a:cubicBezTo>
                    <a:pt x="-106" y="1242880"/>
                    <a:pt x="-1751" y="1247841"/>
                    <a:pt x="2912" y="1288256"/>
                  </a:cubicBezTo>
                  <a:cubicBezTo>
                    <a:pt x="3538" y="1293679"/>
                    <a:pt x="10073" y="1300198"/>
                    <a:pt x="12437" y="1304925"/>
                  </a:cubicBezTo>
                  <a:cubicBezTo>
                    <a:pt x="14349" y="1308748"/>
                    <a:pt x="15464" y="1312925"/>
                    <a:pt x="17200" y="1316831"/>
                  </a:cubicBezTo>
                  <a:cubicBezTo>
                    <a:pt x="24627" y="1333542"/>
                    <a:pt x="18837" y="1319451"/>
                    <a:pt x="29106" y="1335881"/>
                  </a:cubicBezTo>
                  <a:cubicBezTo>
                    <a:pt x="30987" y="1338891"/>
                    <a:pt x="32043" y="1342362"/>
                    <a:pt x="33869" y="1345406"/>
                  </a:cubicBezTo>
                  <a:cubicBezTo>
                    <a:pt x="36814" y="1350314"/>
                    <a:pt x="43394" y="1359694"/>
                    <a:pt x="43394" y="1359694"/>
                  </a:cubicBezTo>
                  <a:cubicBezTo>
                    <a:pt x="50676" y="1381543"/>
                    <a:pt x="38504" y="1347533"/>
                    <a:pt x="52919" y="1376363"/>
                  </a:cubicBezTo>
                  <a:cubicBezTo>
                    <a:pt x="59087" y="1388698"/>
                    <a:pt x="51828" y="1382495"/>
                    <a:pt x="57681" y="1393031"/>
                  </a:cubicBezTo>
                  <a:cubicBezTo>
                    <a:pt x="60461" y="1398035"/>
                    <a:pt x="64031" y="1402556"/>
                    <a:pt x="67206" y="1407319"/>
                  </a:cubicBezTo>
                  <a:lnTo>
                    <a:pt x="71969" y="1414463"/>
                  </a:lnTo>
                  <a:cubicBezTo>
                    <a:pt x="72763" y="1416844"/>
                    <a:pt x="73361" y="1419299"/>
                    <a:pt x="74350" y="1421606"/>
                  </a:cubicBezTo>
                  <a:cubicBezTo>
                    <a:pt x="77976" y="1430068"/>
                    <a:pt x="79091" y="1431099"/>
                    <a:pt x="83875" y="1438275"/>
                  </a:cubicBezTo>
                  <a:cubicBezTo>
                    <a:pt x="89459" y="1455029"/>
                    <a:pt x="82191" y="1434346"/>
                    <a:pt x="91019" y="1454944"/>
                  </a:cubicBezTo>
                  <a:cubicBezTo>
                    <a:pt x="97208" y="1469384"/>
                    <a:pt x="87452" y="1455745"/>
                    <a:pt x="102925" y="1476375"/>
                  </a:cubicBezTo>
                  <a:cubicBezTo>
                    <a:pt x="105306" y="1479550"/>
                    <a:pt x="107762" y="1482670"/>
                    <a:pt x="110069" y="1485900"/>
                  </a:cubicBezTo>
                  <a:cubicBezTo>
                    <a:pt x="111732" y="1488229"/>
                    <a:pt x="112807" y="1491020"/>
                    <a:pt x="114831" y="1493044"/>
                  </a:cubicBezTo>
                  <a:cubicBezTo>
                    <a:pt x="116855" y="1495068"/>
                    <a:pt x="119594" y="1496219"/>
                    <a:pt x="121975" y="1497806"/>
                  </a:cubicBezTo>
                  <a:cubicBezTo>
                    <a:pt x="128392" y="1523478"/>
                    <a:pt x="118710" y="1493823"/>
                    <a:pt x="131500" y="1512094"/>
                  </a:cubicBezTo>
                  <a:cubicBezTo>
                    <a:pt x="135571" y="1517910"/>
                    <a:pt x="137087" y="1525237"/>
                    <a:pt x="141025" y="1531144"/>
                  </a:cubicBezTo>
                  <a:cubicBezTo>
                    <a:pt x="152226" y="1547948"/>
                    <a:pt x="138193" y="1527182"/>
                    <a:pt x="152931" y="1547813"/>
                  </a:cubicBezTo>
                  <a:cubicBezTo>
                    <a:pt x="154595" y="1550142"/>
                    <a:pt x="155862" y="1552758"/>
                    <a:pt x="157694" y="1554956"/>
                  </a:cubicBezTo>
                  <a:cubicBezTo>
                    <a:pt x="159850" y="1557543"/>
                    <a:pt x="162456" y="1559719"/>
                    <a:pt x="164837" y="1562100"/>
                  </a:cubicBezTo>
                  <a:cubicBezTo>
                    <a:pt x="169741" y="1576806"/>
                    <a:pt x="163800" y="1561734"/>
                    <a:pt x="176744" y="1581150"/>
                  </a:cubicBezTo>
                  <a:cubicBezTo>
                    <a:pt x="178713" y="1584104"/>
                    <a:pt x="179745" y="1587593"/>
                    <a:pt x="181506" y="1590675"/>
                  </a:cubicBezTo>
                  <a:cubicBezTo>
                    <a:pt x="184288" y="1595544"/>
                    <a:pt x="190351" y="1603262"/>
                    <a:pt x="193412" y="1607344"/>
                  </a:cubicBezTo>
                  <a:cubicBezTo>
                    <a:pt x="199430" y="1625396"/>
                    <a:pt x="195163" y="1617615"/>
                    <a:pt x="205319" y="1631156"/>
                  </a:cubicBezTo>
                  <a:cubicBezTo>
                    <a:pt x="211302" y="1649106"/>
                    <a:pt x="203233" y="1626986"/>
                    <a:pt x="212462" y="1645444"/>
                  </a:cubicBezTo>
                  <a:cubicBezTo>
                    <a:pt x="213585" y="1647689"/>
                    <a:pt x="213625" y="1650394"/>
                    <a:pt x="214844" y="1652588"/>
                  </a:cubicBezTo>
                  <a:cubicBezTo>
                    <a:pt x="217624" y="1657591"/>
                    <a:pt x="221194" y="1662113"/>
                    <a:pt x="224369" y="1666875"/>
                  </a:cubicBezTo>
                  <a:cubicBezTo>
                    <a:pt x="224380" y="1666892"/>
                    <a:pt x="233882" y="1681147"/>
                    <a:pt x="233894" y="1681163"/>
                  </a:cubicBezTo>
                  <a:lnTo>
                    <a:pt x="248181" y="1700213"/>
                  </a:lnTo>
                  <a:cubicBezTo>
                    <a:pt x="252735" y="1713875"/>
                    <a:pt x="247301" y="1701121"/>
                    <a:pt x="257706" y="1714500"/>
                  </a:cubicBezTo>
                  <a:cubicBezTo>
                    <a:pt x="261220" y="1719018"/>
                    <a:pt x="264056" y="1724025"/>
                    <a:pt x="267231" y="1728788"/>
                  </a:cubicBezTo>
                  <a:cubicBezTo>
                    <a:pt x="268818" y="1731169"/>
                    <a:pt x="269971" y="1733907"/>
                    <a:pt x="271994" y="1735931"/>
                  </a:cubicBezTo>
                  <a:lnTo>
                    <a:pt x="279137" y="1743075"/>
                  </a:lnTo>
                  <a:cubicBezTo>
                    <a:pt x="279931" y="1746250"/>
                    <a:pt x="280230" y="1749592"/>
                    <a:pt x="281519" y="1752600"/>
                  </a:cubicBezTo>
                  <a:cubicBezTo>
                    <a:pt x="284006" y="1758404"/>
                    <a:pt x="289132" y="1762595"/>
                    <a:pt x="293425" y="1766888"/>
                  </a:cubicBezTo>
                  <a:cubicBezTo>
                    <a:pt x="295012" y="1770063"/>
                    <a:pt x="296426" y="1773331"/>
                    <a:pt x="298187" y="1776413"/>
                  </a:cubicBezTo>
                  <a:cubicBezTo>
                    <a:pt x="299607" y="1778898"/>
                    <a:pt x="301670" y="1780996"/>
                    <a:pt x="302950" y="1783556"/>
                  </a:cubicBezTo>
                  <a:cubicBezTo>
                    <a:pt x="304073" y="1785801"/>
                    <a:pt x="304208" y="1788455"/>
                    <a:pt x="305331" y="1790700"/>
                  </a:cubicBezTo>
                  <a:cubicBezTo>
                    <a:pt x="307401" y="1794840"/>
                    <a:pt x="310405" y="1798466"/>
                    <a:pt x="312475" y="1802606"/>
                  </a:cubicBezTo>
                  <a:cubicBezTo>
                    <a:pt x="313598" y="1804851"/>
                    <a:pt x="313867" y="1807443"/>
                    <a:pt x="314856" y="1809750"/>
                  </a:cubicBezTo>
                  <a:cubicBezTo>
                    <a:pt x="316254" y="1813013"/>
                    <a:pt x="318031" y="1816100"/>
                    <a:pt x="319619" y="1819275"/>
                  </a:cubicBezTo>
                  <a:cubicBezTo>
                    <a:pt x="320413" y="1822450"/>
                    <a:pt x="321415" y="1825580"/>
                    <a:pt x="322000" y="1828800"/>
                  </a:cubicBezTo>
                  <a:cubicBezTo>
                    <a:pt x="323004" y="1834322"/>
                    <a:pt x="322904" y="1840054"/>
                    <a:pt x="324381" y="1845469"/>
                  </a:cubicBezTo>
                  <a:cubicBezTo>
                    <a:pt x="325315" y="1848894"/>
                    <a:pt x="327746" y="1851731"/>
                    <a:pt x="329144" y="1854994"/>
                  </a:cubicBezTo>
                  <a:cubicBezTo>
                    <a:pt x="330133" y="1857301"/>
                    <a:pt x="330536" y="1859831"/>
                    <a:pt x="331525" y="1862138"/>
                  </a:cubicBezTo>
                  <a:cubicBezTo>
                    <a:pt x="340359" y="1882753"/>
                    <a:pt x="333078" y="1862041"/>
                    <a:pt x="338669" y="1878806"/>
                  </a:cubicBezTo>
                  <a:cubicBezTo>
                    <a:pt x="339463" y="1885156"/>
                    <a:pt x="339905" y="1891560"/>
                    <a:pt x="341050" y="1897856"/>
                  </a:cubicBezTo>
                  <a:cubicBezTo>
                    <a:pt x="341499" y="1900326"/>
                    <a:pt x="343049" y="1902519"/>
                    <a:pt x="343431" y="1905000"/>
                  </a:cubicBezTo>
                  <a:cubicBezTo>
                    <a:pt x="344644" y="1912885"/>
                    <a:pt x="344342" y="1920972"/>
                    <a:pt x="345812" y="1928813"/>
                  </a:cubicBezTo>
                  <a:cubicBezTo>
                    <a:pt x="346737" y="1933747"/>
                    <a:pt x="350575" y="1943100"/>
                    <a:pt x="350575" y="1943100"/>
                  </a:cubicBezTo>
                  <a:cubicBezTo>
                    <a:pt x="349781" y="1976438"/>
                    <a:pt x="349675" y="2009799"/>
                    <a:pt x="348194" y="2043113"/>
                  </a:cubicBezTo>
                  <a:cubicBezTo>
                    <a:pt x="348083" y="2045620"/>
                    <a:pt x="346502" y="2047843"/>
                    <a:pt x="345812" y="2050256"/>
                  </a:cubicBezTo>
                  <a:cubicBezTo>
                    <a:pt x="344913" y="2053403"/>
                    <a:pt x="344580" y="2056717"/>
                    <a:pt x="343431" y="2059781"/>
                  </a:cubicBezTo>
                  <a:cubicBezTo>
                    <a:pt x="342185" y="2063105"/>
                    <a:pt x="340067" y="2066043"/>
                    <a:pt x="338669" y="2069306"/>
                  </a:cubicBezTo>
                  <a:cubicBezTo>
                    <a:pt x="337680" y="2071613"/>
                    <a:pt x="337679" y="2074361"/>
                    <a:pt x="336287" y="2076450"/>
                  </a:cubicBezTo>
                  <a:cubicBezTo>
                    <a:pt x="334419" y="2079252"/>
                    <a:pt x="331525" y="2081213"/>
                    <a:pt x="329144" y="2083594"/>
                  </a:cubicBezTo>
                  <a:cubicBezTo>
                    <a:pt x="328350" y="2085975"/>
                    <a:pt x="327885" y="2088493"/>
                    <a:pt x="326762" y="2090738"/>
                  </a:cubicBezTo>
                  <a:cubicBezTo>
                    <a:pt x="325020" y="2094221"/>
                    <a:pt x="316475" y="2105248"/>
                    <a:pt x="314856" y="2107406"/>
                  </a:cubicBezTo>
                  <a:cubicBezTo>
                    <a:pt x="304017" y="2139928"/>
                    <a:pt x="315843" y="2106692"/>
                    <a:pt x="305331" y="2131219"/>
                  </a:cubicBezTo>
                  <a:cubicBezTo>
                    <a:pt x="304342" y="2133526"/>
                    <a:pt x="302950" y="2138363"/>
                    <a:pt x="302950" y="2138363"/>
                  </a:cubicBezTo>
                </a:path>
              </a:pathLst>
            </a:custGeom>
            <a:noFill/>
            <a:ln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13" dirty="0">
                <a:solidFill>
                  <a:srgbClr val="0070C0"/>
                </a:solidFill>
                <a:latin typeface="Calibri Light" panose="020F0302020204030204" pitchFamily="34" charset="0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4144612" y="2701264"/>
              <a:ext cx="1309441" cy="3226802"/>
            </a:xfrm>
            <a:custGeom>
              <a:avLst/>
              <a:gdLst>
                <a:gd name="connsiteX0" fmla="*/ 971550 w 971550"/>
                <a:gd name="connsiteY0" fmla="*/ 0 h 2559075"/>
                <a:gd name="connsiteX1" fmla="*/ 965200 w 971550"/>
                <a:gd name="connsiteY1" fmla="*/ 133350 h 2559075"/>
                <a:gd name="connsiteX2" fmla="*/ 952500 w 971550"/>
                <a:gd name="connsiteY2" fmla="*/ 190500 h 2559075"/>
                <a:gd name="connsiteX3" fmla="*/ 939800 w 971550"/>
                <a:gd name="connsiteY3" fmla="*/ 361950 h 2559075"/>
                <a:gd name="connsiteX4" fmla="*/ 920750 w 971550"/>
                <a:gd name="connsiteY4" fmla="*/ 425450 h 2559075"/>
                <a:gd name="connsiteX5" fmla="*/ 914400 w 971550"/>
                <a:gd name="connsiteY5" fmla="*/ 450850 h 2559075"/>
                <a:gd name="connsiteX6" fmla="*/ 895350 w 971550"/>
                <a:gd name="connsiteY6" fmla="*/ 495300 h 2559075"/>
                <a:gd name="connsiteX7" fmla="*/ 857250 w 971550"/>
                <a:gd name="connsiteY7" fmla="*/ 514350 h 2559075"/>
                <a:gd name="connsiteX8" fmla="*/ 831850 w 971550"/>
                <a:gd name="connsiteY8" fmla="*/ 520700 h 2559075"/>
                <a:gd name="connsiteX9" fmla="*/ 812800 w 971550"/>
                <a:gd name="connsiteY9" fmla="*/ 527050 h 2559075"/>
                <a:gd name="connsiteX10" fmla="*/ 787400 w 971550"/>
                <a:gd name="connsiteY10" fmla="*/ 533400 h 2559075"/>
                <a:gd name="connsiteX11" fmla="*/ 768350 w 971550"/>
                <a:gd name="connsiteY11" fmla="*/ 539750 h 2559075"/>
                <a:gd name="connsiteX12" fmla="*/ 527050 w 971550"/>
                <a:gd name="connsiteY12" fmla="*/ 546100 h 2559075"/>
                <a:gd name="connsiteX13" fmla="*/ 488950 w 971550"/>
                <a:gd name="connsiteY13" fmla="*/ 571500 h 2559075"/>
                <a:gd name="connsiteX14" fmla="*/ 469900 w 971550"/>
                <a:gd name="connsiteY14" fmla="*/ 584200 h 2559075"/>
                <a:gd name="connsiteX15" fmla="*/ 450850 w 971550"/>
                <a:gd name="connsiteY15" fmla="*/ 603250 h 2559075"/>
                <a:gd name="connsiteX16" fmla="*/ 438150 w 971550"/>
                <a:gd name="connsiteY16" fmla="*/ 641350 h 2559075"/>
                <a:gd name="connsiteX17" fmla="*/ 412750 w 971550"/>
                <a:gd name="connsiteY17" fmla="*/ 679450 h 2559075"/>
                <a:gd name="connsiteX18" fmla="*/ 393700 w 971550"/>
                <a:gd name="connsiteY18" fmla="*/ 717550 h 2559075"/>
                <a:gd name="connsiteX19" fmla="*/ 374650 w 971550"/>
                <a:gd name="connsiteY19" fmla="*/ 762000 h 2559075"/>
                <a:gd name="connsiteX20" fmla="*/ 361950 w 971550"/>
                <a:gd name="connsiteY20" fmla="*/ 800100 h 2559075"/>
                <a:gd name="connsiteX21" fmla="*/ 349250 w 971550"/>
                <a:gd name="connsiteY21" fmla="*/ 819150 h 2559075"/>
                <a:gd name="connsiteX22" fmla="*/ 336550 w 971550"/>
                <a:gd name="connsiteY22" fmla="*/ 857250 h 2559075"/>
                <a:gd name="connsiteX23" fmla="*/ 330200 w 971550"/>
                <a:gd name="connsiteY23" fmla="*/ 876300 h 2559075"/>
                <a:gd name="connsiteX24" fmla="*/ 317500 w 971550"/>
                <a:gd name="connsiteY24" fmla="*/ 933450 h 2559075"/>
                <a:gd name="connsiteX25" fmla="*/ 311150 w 971550"/>
                <a:gd name="connsiteY25" fmla="*/ 984250 h 2559075"/>
                <a:gd name="connsiteX26" fmla="*/ 304800 w 971550"/>
                <a:gd name="connsiteY26" fmla="*/ 1016000 h 2559075"/>
                <a:gd name="connsiteX27" fmla="*/ 298450 w 971550"/>
                <a:gd name="connsiteY27" fmla="*/ 1066800 h 2559075"/>
                <a:gd name="connsiteX28" fmla="*/ 292100 w 971550"/>
                <a:gd name="connsiteY28" fmla="*/ 1085850 h 2559075"/>
                <a:gd name="connsiteX29" fmla="*/ 279400 w 971550"/>
                <a:gd name="connsiteY29" fmla="*/ 1143000 h 2559075"/>
                <a:gd name="connsiteX30" fmla="*/ 273050 w 971550"/>
                <a:gd name="connsiteY30" fmla="*/ 1187450 h 2559075"/>
                <a:gd name="connsiteX31" fmla="*/ 260350 w 971550"/>
                <a:gd name="connsiteY31" fmla="*/ 1225550 h 2559075"/>
                <a:gd name="connsiteX32" fmla="*/ 254000 w 971550"/>
                <a:gd name="connsiteY32" fmla="*/ 1244600 h 2559075"/>
                <a:gd name="connsiteX33" fmla="*/ 215900 w 971550"/>
                <a:gd name="connsiteY33" fmla="*/ 1314450 h 2559075"/>
                <a:gd name="connsiteX34" fmla="*/ 184150 w 971550"/>
                <a:gd name="connsiteY34" fmla="*/ 1308100 h 2559075"/>
                <a:gd name="connsiteX35" fmla="*/ 165100 w 971550"/>
                <a:gd name="connsiteY35" fmla="*/ 1320800 h 2559075"/>
                <a:gd name="connsiteX36" fmla="*/ 139700 w 971550"/>
                <a:gd name="connsiteY36" fmla="*/ 1327150 h 2559075"/>
                <a:gd name="connsiteX37" fmla="*/ 120650 w 971550"/>
                <a:gd name="connsiteY37" fmla="*/ 1371600 h 2559075"/>
                <a:gd name="connsiteX38" fmla="*/ 114300 w 971550"/>
                <a:gd name="connsiteY38" fmla="*/ 1397000 h 2559075"/>
                <a:gd name="connsiteX39" fmla="*/ 88900 w 971550"/>
                <a:gd name="connsiteY39" fmla="*/ 1435100 h 2559075"/>
                <a:gd name="connsiteX40" fmla="*/ 76200 w 971550"/>
                <a:gd name="connsiteY40" fmla="*/ 1454150 h 2559075"/>
                <a:gd name="connsiteX41" fmla="*/ 57150 w 971550"/>
                <a:gd name="connsiteY41" fmla="*/ 1498600 h 2559075"/>
                <a:gd name="connsiteX42" fmla="*/ 38100 w 971550"/>
                <a:gd name="connsiteY42" fmla="*/ 1574800 h 2559075"/>
                <a:gd name="connsiteX43" fmla="*/ 31750 w 971550"/>
                <a:gd name="connsiteY43" fmla="*/ 1593850 h 2559075"/>
                <a:gd name="connsiteX44" fmla="*/ 19050 w 971550"/>
                <a:gd name="connsiteY44" fmla="*/ 2463800 h 2559075"/>
                <a:gd name="connsiteX45" fmla="*/ 0 w 971550"/>
                <a:gd name="connsiteY45" fmla="*/ 2559050 h 2559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971550" h="2559075">
                  <a:moveTo>
                    <a:pt x="971550" y="0"/>
                  </a:moveTo>
                  <a:cubicBezTo>
                    <a:pt x="969433" y="44450"/>
                    <a:pt x="968613" y="88981"/>
                    <a:pt x="965200" y="133350"/>
                  </a:cubicBezTo>
                  <a:cubicBezTo>
                    <a:pt x="964304" y="144994"/>
                    <a:pt x="955673" y="177807"/>
                    <a:pt x="952500" y="190500"/>
                  </a:cubicBezTo>
                  <a:cubicBezTo>
                    <a:pt x="948267" y="247650"/>
                    <a:pt x="944988" y="304879"/>
                    <a:pt x="939800" y="361950"/>
                  </a:cubicBezTo>
                  <a:cubicBezTo>
                    <a:pt x="934629" y="418830"/>
                    <a:pt x="937197" y="381591"/>
                    <a:pt x="920750" y="425450"/>
                  </a:cubicBezTo>
                  <a:cubicBezTo>
                    <a:pt x="917686" y="433622"/>
                    <a:pt x="916798" y="442459"/>
                    <a:pt x="914400" y="450850"/>
                  </a:cubicBezTo>
                  <a:cubicBezTo>
                    <a:pt x="910948" y="462934"/>
                    <a:pt x="902712" y="486465"/>
                    <a:pt x="895350" y="495300"/>
                  </a:cubicBezTo>
                  <a:cubicBezTo>
                    <a:pt x="886653" y="505736"/>
                    <a:pt x="869575" y="510829"/>
                    <a:pt x="857250" y="514350"/>
                  </a:cubicBezTo>
                  <a:cubicBezTo>
                    <a:pt x="848859" y="516748"/>
                    <a:pt x="840241" y="518302"/>
                    <a:pt x="831850" y="520700"/>
                  </a:cubicBezTo>
                  <a:cubicBezTo>
                    <a:pt x="825414" y="522539"/>
                    <a:pt x="819236" y="525211"/>
                    <a:pt x="812800" y="527050"/>
                  </a:cubicBezTo>
                  <a:cubicBezTo>
                    <a:pt x="804409" y="529448"/>
                    <a:pt x="795791" y="531002"/>
                    <a:pt x="787400" y="533400"/>
                  </a:cubicBezTo>
                  <a:cubicBezTo>
                    <a:pt x="780964" y="535239"/>
                    <a:pt x="775036" y="539424"/>
                    <a:pt x="768350" y="539750"/>
                  </a:cubicBezTo>
                  <a:cubicBezTo>
                    <a:pt x="687984" y="543670"/>
                    <a:pt x="607483" y="543983"/>
                    <a:pt x="527050" y="546100"/>
                  </a:cubicBezTo>
                  <a:lnTo>
                    <a:pt x="488950" y="571500"/>
                  </a:lnTo>
                  <a:cubicBezTo>
                    <a:pt x="482600" y="575733"/>
                    <a:pt x="475296" y="578804"/>
                    <a:pt x="469900" y="584200"/>
                  </a:cubicBezTo>
                  <a:lnTo>
                    <a:pt x="450850" y="603250"/>
                  </a:lnTo>
                  <a:cubicBezTo>
                    <a:pt x="446617" y="615950"/>
                    <a:pt x="445576" y="630211"/>
                    <a:pt x="438150" y="641350"/>
                  </a:cubicBezTo>
                  <a:cubicBezTo>
                    <a:pt x="429683" y="654050"/>
                    <a:pt x="417577" y="664970"/>
                    <a:pt x="412750" y="679450"/>
                  </a:cubicBezTo>
                  <a:cubicBezTo>
                    <a:pt x="403987" y="705740"/>
                    <a:pt x="410113" y="692931"/>
                    <a:pt x="393700" y="717550"/>
                  </a:cubicBezTo>
                  <a:cubicBezTo>
                    <a:pt x="376902" y="784741"/>
                    <a:pt x="399709" y="705618"/>
                    <a:pt x="374650" y="762000"/>
                  </a:cubicBezTo>
                  <a:cubicBezTo>
                    <a:pt x="369213" y="774233"/>
                    <a:pt x="369376" y="788961"/>
                    <a:pt x="361950" y="800100"/>
                  </a:cubicBezTo>
                  <a:cubicBezTo>
                    <a:pt x="357717" y="806450"/>
                    <a:pt x="352350" y="812176"/>
                    <a:pt x="349250" y="819150"/>
                  </a:cubicBezTo>
                  <a:cubicBezTo>
                    <a:pt x="343813" y="831383"/>
                    <a:pt x="340783" y="844550"/>
                    <a:pt x="336550" y="857250"/>
                  </a:cubicBezTo>
                  <a:cubicBezTo>
                    <a:pt x="334433" y="863600"/>
                    <a:pt x="331300" y="869698"/>
                    <a:pt x="330200" y="876300"/>
                  </a:cubicBezTo>
                  <a:cubicBezTo>
                    <a:pt x="322750" y="921002"/>
                    <a:pt x="327921" y="902186"/>
                    <a:pt x="317500" y="933450"/>
                  </a:cubicBezTo>
                  <a:cubicBezTo>
                    <a:pt x="315383" y="950383"/>
                    <a:pt x="313745" y="967383"/>
                    <a:pt x="311150" y="984250"/>
                  </a:cubicBezTo>
                  <a:cubicBezTo>
                    <a:pt x="309509" y="994917"/>
                    <a:pt x="306441" y="1005333"/>
                    <a:pt x="304800" y="1016000"/>
                  </a:cubicBezTo>
                  <a:cubicBezTo>
                    <a:pt x="302205" y="1032867"/>
                    <a:pt x="301503" y="1050010"/>
                    <a:pt x="298450" y="1066800"/>
                  </a:cubicBezTo>
                  <a:cubicBezTo>
                    <a:pt x="297253" y="1073386"/>
                    <a:pt x="293552" y="1079316"/>
                    <a:pt x="292100" y="1085850"/>
                  </a:cubicBezTo>
                  <a:cubicBezTo>
                    <a:pt x="277199" y="1152904"/>
                    <a:pt x="293695" y="1100116"/>
                    <a:pt x="279400" y="1143000"/>
                  </a:cubicBezTo>
                  <a:cubicBezTo>
                    <a:pt x="277283" y="1157817"/>
                    <a:pt x="276415" y="1172866"/>
                    <a:pt x="273050" y="1187450"/>
                  </a:cubicBezTo>
                  <a:cubicBezTo>
                    <a:pt x="270040" y="1200494"/>
                    <a:pt x="264583" y="1212850"/>
                    <a:pt x="260350" y="1225550"/>
                  </a:cubicBezTo>
                  <a:cubicBezTo>
                    <a:pt x="258233" y="1231900"/>
                    <a:pt x="256993" y="1238613"/>
                    <a:pt x="254000" y="1244600"/>
                  </a:cubicBezTo>
                  <a:cubicBezTo>
                    <a:pt x="225187" y="1302226"/>
                    <a:pt x="239102" y="1279648"/>
                    <a:pt x="215900" y="1314450"/>
                  </a:cubicBezTo>
                  <a:cubicBezTo>
                    <a:pt x="205317" y="1312333"/>
                    <a:pt x="194860" y="1306761"/>
                    <a:pt x="184150" y="1308100"/>
                  </a:cubicBezTo>
                  <a:cubicBezTo>
                    <a:pt x="176577" y="1309047"/>
                    <a:pt x="172115" y="1317794"/>
                    <a:pt x="165100" y="1320800"/>
                  </a:cubicBezTo>
                  <a:cubicBezTo>
                    <a:pt x="157078" y="1324238"/>
                    <a:pt x="148167" y="1325033"/>
                    <a:pt x="139700" y="1327150"/>
                  </a:cubicBezTo>
                  <a:cubicBezTo>
                    <a:pt x="121470" y="1400072"/>
                    <a:pt x="146962" y="1310206"/>
                    <a:pt x="120650" y="1371600"/>
                  </a:cubicBezTo>
                  <a:cubicBezTo>
                    <a:pt x="117212" y="1379622"/>
                    <a:pt x="118203" y="1389194"/>
                    <a:pt x="114300" y="1397000"/>
                  </a:cubicBezTo>
                  <a:cubicBezTo>
                    <a:pt x="107474" y="1410652"/>
                    <a:pt x="97367" y="1422400"/>
                    <a:pt x="88900" y="1435100"/>
                  </a:cubicBezTo>
                  <a:cubicBezTo>
                    <a:pt x="84667" y="1441450"/>
                    <a:pt x="78613" y="1446910"/>
                    <a:pt x="76200" y="1454150"/>
                  </a:cubicBezTo>
                  <a:cubicBezTo>
                    <a:pt x="66857" y="1482180"/>
                    <a:pt x="72843" y="1467213"/>
                    <a:pt x="57150" y="1498600"/>
                  </a:cubicBezTo>
                  <a:cubicBezTo>
                    <a:pt x="48599" y="1549905"/>
                    <a:pt x="54871" y="1524486"/>
                    <a:pt x="38100" y="1574800"/>
                  </a:cubicBezTo>
                  <a:lnTo>
                    <a:pt x="31750" y="1593850"/>
                  </a:lnTo>
                  <a:cubicBezTo>
                    <a:pt x="2828" y="1940912"/>
                    <a:pt x="31819" y="1569984"/>
                    <a:pt x="19050" y="2463800"/>
                  </a:cubicBezTo>
                  <a:cubicBezTo>
                    <a:pt x="17629" y="2563274"/>
                    <a:pt x="43827" y="2559050"/>
                    <a:pt x="0" y="2559050"/>
                  </a:cubicBezTo>
                </a:path>
              </a:pathLst>
            </a:custGeom>
            <a:noFill/>
            <a:ln>
              <a:solidFill>
                <a:schemeClr val="tx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 sz="1013" dirty="0">
                <a:solidFill>
                  <a:srgbClr val="0070C0"/>
                </a:solidFill>
                <a:latin typeface="Calibri Light" panose="020F0302020204030204" pitchFamily="34" charset="0"/>
              </a:endParaRPr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8328" y="5184504"/>
            <a:ext cx="1477328" cy="16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67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407368" y="656693"/>
            <a:ext cx="11341259" cy="296278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sz="40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954107" y="3861748"/>
            <a:ext cx="4628409" cy="2470139"/>
            <a:chOff x="4587153" y="612750"/>
            <a:chExt cx="8106647" cy="547686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7863349">
              <a:off x="7610006" y="1005818"/>
              <a:ext cx="5476861" cy="4690726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7153" y="1186189"/>
              <a:ext cx="6502817" cy="47052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8345515" y="655274"/>
                  <a:ext cx="743216" cy="530915"/>
                </a:xfrm>
                <a:prstGeom prst="rect">
                  <a:avLst/>
                </a:prstGeom>
                <a:noFill/>
              </p:spPr>
              <p:txBody>
                <a:bodyPr wrap="none" rtlCol="1">
                  <a:spAutoFit/>
                </a:bodyPr>
                <a:lstStyle/>
                <a:p>
                  <a:pPr algn="l" rtl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he-IL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he-IL" sz="2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ℝ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</m:oMath>
                    </m:oMathPara>
                  </a14:m>
                  <a:endParaRPr lang="he-IL" sz="28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45515" y="655274"/>
                  <a:ext cx="743216" cy="53091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r="-21739" b="-69231"/>
                  </a:stretch>
                </a:blipFill>
              </p:spPr>
              <p:txBody>
                <a:bodyPr/>
                <a:lstStyle/>
                <a:p>
                  <a:r>
                    <a:rPr lang="he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-384720" y="1275719"/>
                <a:ext cx="12925436" cy="13234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4000" b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Bottom</m:t>
                    </m:r>
                    <m:r>
                      <m:rPr>
                        <m:nor/>
                      </m:rPr>
                      <a:rPr lang="en-US" sz="4000" b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</m:t>
                    </m:r>
                    <m:r>
                      <m:rPr>
                        <m:nor/>
                      </m:rPr>
                      <a:rPr lang="en-US" sz="4000" b="1" dirty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Line</m:t>
                    </m:r>
                  </m:oMath>
                </a14:m>
                <a:r>
                  <a:rPr lang="en-US" sz="4000" b="1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  <a:endParaRPr lang="en-US" sz="4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4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High</m:t>
                      </m:r>
                      <m:r>
                        <m:rPr>
                          <m:nor/>
                        </m:rPr>
                        <a:rPr lang="en-US" sz="4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b="0" i="0" dirty="0" smtClean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d</m:t>
                      </m:r>
                      <m:r>
                        <m:rPr>
                          <m:nor/>
                        </m:rPr>
                        <a:rPr lang="en-US" sz="4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imensional</m:t>
                      </m:r>
                      <m:r>
                        <m:rPr>
                          <m:nor/>
                        </m:rPr>
                        <a:rPr lang="en-US" sz="4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PM</m:t>
                      </m:r>
                      <m:r>
                        <m:rPr>
                          <m:nor/>
                        </m:rPr>
                        <a:rPr lang="en-US" sz="4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is</m:t>
                      </m:r>
                      <m:r>
                        <m:rPr>
                          <m:nor/>
                        </m:rPr>
                        <a:rPr lang="en-US" sz="4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an</m:t>
                      </m:r>
                      <m:r>
                        <m:rPr>
                          <m:nor/>
                        </m:rPr>
                        <a:rPr lang="en-US" sz="4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open</m:t>
                      </m:r>
                      <m:r>
                        <m:rPr>
                          <m:nor/>
                        </m:rPr>
                        <a:rPr lang="en-US" sz="4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4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challenge</m:t>
                      </m:r>
                    </m:oMath>
                  </m:oMathPara>
                </a14:m>
                <a:endParaRPr lang="he-IL" sz="4000" dirty="0">
                  <a:latin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4720" y="1275719"/>
                <a:ext cx="12925436" cy="1323439"/>
              </a:xfrm>
              <a:prstGeom prst="rect">
                <a:avLst/>
              </a:prstGeom>
              <a:blipFill rotWithShape="0">
                <a:blip r:embed="rId7"/>
                <a:stretch>
                  <a:fillRect t="-8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087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5064898" y="1719851"/>
            <a:ext cx="396852" cy="5700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5" name="Rectangle 14"/>
          <p:cNvSpPr/>
          <p:nvPr/>
        </p:nvSpPr>
        <p:spPr>
          <a:xfrm>
            <a:off x="6670694" y="1719852"/>
            <a:ext cx="396852" cy="547023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onvex Relaxation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453CD-0032-4DE7-977E-100CA68322B5}" type="slidenum">
              <a:rPr lang="he-IL" smtClean="0"/>
              <a:pPr/>
              <a:t>9</a:t>
            </a:fld>
            <a:endParaRPr lang="he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/>
              <p:cNvSpPr/>
              <p:nvPr/>
            </p:nvSpPr>
            <p:spPr>
              <a:xfrm>
                <a:off x="4577084" y="1396935"/>
                <a:ext cx="3037830" cy="1142941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4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𝑅𝑃</m:t>
                          </m:r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𝑄𝑋</m:t>
                          </m:r>
                        </m:e>
                      </m:d>
                    </m:oMath>
                  </m:oMathPara>
                </a14:m>
                <a:endParaRPr lang="he-IL" sz="4000" dirty="0">
                  <a:solidFill>
                    <a:schemeClr val="tx1"/>
                  </a:solidFill>
                  <a:latin typeface="Calibri Light" panose="020F0302020204030204" pitchFamily="34" charset="0"/>
                </a:endParaRPr>
              </a:p>
            </p:txBody>
          </p:sp>
        </mc:Choice>
        <mc:Fallback xmlns="">
          <p:sp>
            <p:nvSpPr>
              <p:cNvPr id="10" name="Rounded 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084" y="1396935"/>
                <a:ext cx="3037830" cy="1142941"/>
              </a:xfrm>
              <a:prstGeom prst="roundRect">
                <a:avLst/>
              </a:prstGeom>
              <a:blipFill rotWithShape="0"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ular Callout 13"/>
          <p:cNvSpPr/>
          <p:nvPr/>
        </p:nvSpPr>
        <p:spPr>
          <a:xfrm flipH="1">
            <a:off x="7612185" y="3919813"/>
            <a:ext cx="2547815" cy="1266092"/>
          </a:xfrm>
          <a:prstGeom prst="wedgeRectCallout">
            <a:avLst>
              <a:gd name="adj1" fmla="val 81123"/>
              <a:gd name="adj2" fmla="val -179884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Permutation</a:t>
            </a:r>
            <a:endParaRPr lang="he-IL" sz="3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1974594" y="3919813"/>
            <a:ext cx="2383693" cy="1266092"/>
          </a:xfrm>
          <a:prstGeom prst="wedgeRectCallout">
            <a:avLst>
              <a:gd name="adj1" fmla="val 84494"/>
              <a:gd name="adj2" fmla="val -17926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Orthogonal</a:t>
            </a:r>
            <a:endParaRPr lang="he-IL" sz="3200" dirty="0">
              <a:solidFill>
                <a:schemeClr val="tx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245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5" grpId="0" animBg="1"/>
      <p:bldP spid="14" grpId="0" animBg="1"/>
      <p:bldP spid="16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AU_Them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AU_Theme" id="{854E3037-E486-43C0-B8E0-179E0B909DB7}" vid="{6ACD343D-C6D5-4D6A-A621-3076A859A4D6}"/>
    </a:ext>
  </a:extLst>
</a:theme>
</file>

<file path=ppt/theme/theme2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QAM_SGP_July2015_v2_KEZ</Template>
  <TotalTime>9498</TotalTime>
  <Words>621</Words>
  <Application>Microsoft Office PowerPoint</Application>
  <PresentationFormat>Widescreen</PresentationFormat>
  <Paragraphs>453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Wingdings 2</vt:lpstr>
      <vt:lpstr>TAU_Theme</vt:lpstr>
      <vt:lpstr>HDOfficeLightV0</vt:lpstr>
      <vt:lpstr>Point registration via efficient convex relaxation</vt:lpstr>
      <vt:lpstr>Orthogonal Procrustes Problem</vt:lpstr>
      <vt:lpstr>Procrustes matching (PM)</vt:lpstr>
      <vt:lpstr>Procrustes matching (PM)</vt:lpstr>
      <vt:lpstr>Motivation</vt:lpstr>
      <vt:lpstr>Previous work: Low dimensional PM</vt:lpstr>
      <vt:lpstr>Previous work: Shape matching</vt:lpstr>
      <vt:lpstr>PowerPoint Presentation</vt:lpstr>
      <vt:lpstr>Convex Relaxation</vt:lpstr>
      <vt:lpstr>Convex Relaxation</vt:lpstr>
      <vt:lpstr>Convex Relaxation</vt:lpstr>
      <vt:lpstr>Why SDP relaxation?</vt:lpstr>
      <vt:lpstr>Why SDP relaxation?</vt:lpstr>
      <vt:lpstr>Why SDP relaxation?</vt:lpstr>
      <vt:lpstr>Our Approach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Scalability of PM-SDP</vt:lpstr>
      <vt:lpstr>Results: Isometric matching</vt:lpstr>
      <vt:lpstr>Isometric matching</vt:lpstr>
      <vt:lpstr>Non-Isometric matching</vt:lpstr>
      <vt:lpstr>Non-Isometric matching</vt:lpstr>
      <vt:lpstr>Limitations</vt:lpstr>
      <vt:lpstr>Summary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 registration via efficient convex relaxation</dc:title>
  <dc:creator>Haggai Maron</dc:creator>
  <cp:lastModifiedBy>Haggai Maron</cp:lastModifiedBy>
  <cp:revision>554</cp:revision>
  <dcterms:created xsi:type="dcterms:W3CDTF">2016-03-30T17:00:35Z</dcterms:created>
  <dcterms:modified xsi:type="dcterms:W3CDTF">2016-08-04T05:45:19Z</dcterms:modified>
</cp:coreProperties>
</file>